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9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17" r:id="rId27"/>
    <p:sldId id="318" r:id="rId28"/>
    <p:sldId id="284" r:id="rId29"/>
    <p:sldId id="328" r:id="rId30"/>
    <p:sldId id="327" r:id="rId31"/>
    <p:sldId id="285" r:id="rId32"/>
    <p:sldId id="313" r:id="rId33"/>
    <p:sldId id="314" r:id="rId34"/>
    <p:sldId id="299" r:id="rId35"/>
    <p:sldId id="301" r:id="rId36"/>
    <p:sldId id="302" r:id="rId37"/>
    <p:sldId id="303" r:id="rId38"/>
    <p:sldId id="292" r:id="rId39"/>
    <p:sldId id="297" r:id="rId40"/>
    <p:sldId id="325" r:id="rId41"/>
    <p:sldId id="323" r:id="rId42"/>
    <p:sldId id="298" r:id="rId43"/>
    <p:sldId id="293" r:id="rId44"/>
    <p:sldId id="294" r:id="rId45"/>
    <p:sldId id="295" r:id="rId46"/>
    <p:sldId id="300" r:id="rId47"/>
    <p:sldId id="296" r:id="rId48"/>
    <p:sldId id="324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00"/>
    <a:srgbClr val="CC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31" autoAdjust="0"/>
  </p:normalViewPr>
  <p:slideViewPr>
    <p:cSldViewPr>
      <p:cViewPr varScale="1">
        <p:scale>
          <a:sx n="95" d="100"/>
          <a:sy n="95" d="100"/>
        </p:scale>
        <p:origin x="176" y="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4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/C:\Documents%20and%20Settings\bryan\Desktop\ECONOMICS2\DEATH%20RATE%20DATA%2005%20TO%2008%20PEZZULLO%202.XLS" TargetMode="External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/C:\Documents%20and%20Settings\bryan\Desktop\ECONOMICS2\DEATH%20RATE%20DATA%2005%20TO%2008%20PEZZULLO%202.XLS" TargetMode="External"/><Relationship Id="rId3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dirty="0"/>
              <a:t>Average Seasonal Behavior</a:t>
            </a:r>
          </a:p>
        </c:rich>
      </c:tx>
      <c:layout>
        <c:manualLayout>
          <c:xMode val="edge"/>
          <c:yMode val="edge"/>
          <c:x val="0.317113333017646"/>
          <c:y val="0.0016041117520980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444066824648"/>
          <c:y val="0.0445860334830665"/>
          <c:w val="0.85492372173825"/>
          <c:h val="0.883228091855025"/>
        </c:manualLayout>
      </c:layout>
      <c:scatterChart>
        <c:scatterStyle val="lineMarker"/>
        <c:varyColors val="0"/>
        <c:ser>
          <c:idx val="0"/>
          <c:order val="0"/>
          <c:tx>
            <c:v>Total Mortality</c:v>
          </c:tx>
          <c:spPr>
            <a:ln w="508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data!$C$2:$C$366</c:f>
              <c:numCache>
                <c:formatCode>General</c:formatCode>
                <c:ptCount val="36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</c:numCache>
            </c:numRef>
          </c:xVal>
          <c:yVal>
            <c:numRef>
              <c:f>data!$R$2:$R$366</c:f>
              <c:numCache>
                <c:formatCode>0.000</c:formatCode>
                <c:ptCount val="365"/>
                <c:pt idx="0">
                  <c:v>1.700340134681108</c:v>
                </c:pt>
                <c:pt idx="1">
                  <c:v>1.700187914248755</c:v>
                </c:pt>
                <c:pt idx="2">
                  <c:v>1.710248942168467</c:v>
                </c:pt>
                <c:pt idx="3">
                  <c:v>1.735592685740838</c:v>
                </c:pt>
                <c:pt idx="4">
                  <c:v>1.747729805867444</c:v>
                </c:pt>
                <c:pt idx="5">
                  <c:v>1.753016709132242</c:v>
                </c:pt>
                <c:pt idx="6">
                  <c:v>1.765823301101932</c:v>
                </c:pt>
                <c:pt idx="7">
                  <c:v>1.756944290063044</c:v>
                </c:pt>
                <c:pt idx="8">
                  <c:v>1.775929108789402</c:v>
                </c:pt>
                <c:pt idx="9">
                  <c:v>1.78385138994911</c:v>
                </c:pt>
                <c:pt idx="10">
                  <c:v>1.799157363440428</c:v>
                </c:pt>
                <c:pt idx="11">
                  <c:v>1.795962794094932</c:v>
                </c:pt>
                <c:pt idx="12">
                  <c:v>1.800790601614342</c:v>
                </c:pt>
                <c:pt idx="13">
                  <c:v>1.785873875122334</c:v>
                </c:pt>
                <c:pt idx="14">
                  <c:v>1.772205433785164</c:v>
                </c:pt>
                <c:pt idx="15">
                  <c:v>1.764107819746842</c:v>
                </c:pt>
                <c:pt idx="16">
                  <c:v>1.775925618071766</c:v>
                </c:pt>
                <c:pt idx="17">
                  <c:v>1.768301484586127</c:v>
                </c:pt>
                <c:pt idx="18">
                  <c:v>1.771008093692944</c:v>
                </c:pt>
                <c:pt idx="19">
                  <c:v>1.775780398294112</c:v>
                </c:pt>
                <c:pt idx="20">
                  <c:v>1.764031791779456</c:v>
                </c:pt>
                <c:pt idx="21">
                  <c:v>1.765929373290519</c:v>
                </c:pt>
                <c:pt idx="22">
                  <c:v>1.768883496382932</c:v>
                </c:pt>
                <c:pt idx="23">
                  <c:v>1.773994426569605</c:v>
                </c:pt>
                <c:pt idx="24">
                  <c:v>1.768244333065198</c:v>
                </c:pt>
                <c:pt idx="25">
                  <c:v>1.771482979657273</c:v>
                </c:pt>
                <c:pt idx="26">
                  <c:v>1.763525494900636</c:v>
                </c:pt>
                <c:pt idx="27">
                  <c:v>1.756824965221745</c:v>
                </c:pt>
                <c:pt idx="28">
                  <c:v>1.757616567695516</c:v>
                </c:pt>
                <c:pt idx="29">
                  <c:v>1.762001649504301</c:v>
                </c:pt>
                <c:pt idx="30">
                  <c:v>1.773797493344014</c:v>
                </c:pt>
                <c:pt idx="31">
                  <c:v>1.755633399047738</c:v>
                </c:pt>
                <c:pt idx="32">
                  <c:v>1.737492608161872</c:v>
                </c:pt>
                <c:pt idx="33">
                  <c:v>1.741170777591263</c:v>
                </c:pt>
                <c:pt idx="34">
                  <c:v>1.733672514938451</c:v>
                </c:pt>
                <c:pt idx="35">
                  <c:v>1.748361166157951</c:v>
                </c:pt>
                <c:pt idx="36">
                  <c:v>1.739156220274827</c:v>
                </c:pt>
                <c:pt idx="37">
                  <c:v>1.740809784418374</c:v>
                </c:pt>
                <c:pt idx="38">
                  <c:v>1.727565442904142</c:v>
                </c:pt>
                <c:pt idx="39">
                  <c:v>1.731688392938995</c:v>
                </c:pt>
                <c:pt idx="40">
                  <c:v>1.737871601061144</c:v>
                </c:pt>
                <c:pt idx="41">
                  <c:v>1.720952564363302</c:v>
                </c:pt>
                <c:pt idx="42">
                  <c:v>1.728879032606611</c:v>
                </c:pt>
                <c:pt idx="43">
                  <c:v>1.72486946078822</c:v>
                </c:pt>
                <c:pt idx="44">
                  <c:v>1.729239062438932</c:v>
                </c:pt>
                <c:pt idx="45">
                  <c:v>1.731459421037561</c:v>
                </c:pt>
                <c:pt idx="46">
                  <c:v>1.727806107744454</c:v>
                </c:pt>
                <c:pt idx="47">
                  <c:v>1.709508407914398</c:v>
                </c:pt>
                <c:pt idx="48">
                  <c:v>1.709497370082654</c:v>
                </c:pt>
                <c:pt idx="49">
                  <c:v>1.721403247041903</c:v>
                </c:pt>
                <c:pt idx="50">
                  <c:v>1.714209311812463</c:v>
                </c:pt>
                <c:pt idx="51">
                  <c:v>1.705756300814116</c:v>
                </c:pt>
                <c:pt idx="52">
                  <c:v>1.71771068284371</c:v>
                </c:pt>
                <c:pt idx="53">
                  <c:v>1.712296375135526</c:v>
                </c:pt>
                <c:pt idx="54">
                  <c:v>1.723364025552292</c:v>
                </c:pt>
                <c:pt idx="55">
                  <c:v>1.711728611096226</c:v>
                </c:pt>
                <c:pt idx="56">
                  <c:v>1.701014214347091</c:v>
                </c:pt>
                <c:pt idx="57">
                  <c:v>1.69707137347545</c:v>
                </c:pt>
                <c:pt idx="58">
                  <c:v>1.713513577378696</c:v>
                </c:pt>
                <c:pt idx="59">
                  <c:v>1.711270069052984</c:v>
                </c:pt>
                <c:pt idx="60">
                  <c:v>1.70679008053975</c:v>
                </c:pt>
                <c:pt idx="61">
                  <c:v>1.701443324337284</c:v>
                </c:pt>
                <c:pt idx="62">
                  <c:v>1.705474571757769</c:v>
                </c:pt>
                <c:pt idx="63">
                  <c:v>1.723537959949562</c:v>
                </c:pt>
                <c:pt idx="64">
                  <c:v>1.716861074739428</c:v>
                </c:pt>
                <c:pt idx="65">
                  <c:v>1.701802938943858</c:v>
                </c:pt>
                <c:pt idx="66">
                  <c:v>1.705737147088896</c:v>
                </c:pt>
                <c:pt idx="67">
                  <c:v>1.712344482616934</c:v>
                </c:pt>
                <c:pt idx="68">
                  <c:v>1.710180483961416</c:v>
                </c:pt>
                <c:pt idx="69">
                  <c:v>1.709723668165872</c:v>
                </c:pt>
                <c:pt idx="70">
                  <c:v>1.68767801645802</c:v>
                </c:pt>
                <c:pt idx="71">
                  <c:v>1.683073144498715</c:v>
                </c:pt>
                <c:pt idx="72">
                  <c:v>1.68170906012635</c:v>
                </c:pt>
                <c:pt idx="73">
                  <c:v>1.682497298297468</c:v>
                </c:pt>
                <c:pt idx="74">
                  <c:v>1.668318228055169</c:v>
                </c:pt>
                <c:pt idx="75">
                  <c:v>1.66220342229776</c:v>
                </c:pt>
                <c:pt idx="76">
                  <c:v>1.663008223519169</c:v>
                </c:pt>
                <c:pt idx="77">
                  <c:v>1.6485995070011</c:v>
                </c:pt>
                <c:pt idx="78">
                  <c:v>1.643717984616768</c:v>
                </c:pt>
                <c:pt idx="79">
                  <c:v>1.655631953064298</c:v>
                </c:pt>
                <c:pt idx="80">
                  <c:v>1.658414140281422</c:v>
                </c:pt>
                <c:pt idx="81">
                  <c:v>1.666217350420044</c:v>
                </c:pt>
                <c:pt idx="82">
                  <c:v>1.648699034799437</c:v>
                </c:pt>
                <c:pt idx="83">
                  <c:v>1.64250935639221</c:v>
                </c:pt>
                <c:pt idx="84">
                  <c:v>1.635536709583159</c:v>
                </c:pt>
                <c:pt idx="85">
                  <c:v>1.634236669918015</c:v>
                </c:pt>
                <c:pt idx="86">
                  <c:v>1.64881596745934</c:v>
                </c:pt>
                <c:pt idx="87">
                  <c:v>1.643230938427331</c:v>
                </c:pt>
                <c:pt idx="88">
                  <c:v>1.64592123414101</c:v>
                </c:pt>
                <c:pt idx="89">
                  <c:v>1.635417923428372</c:v>
                </c:pt>
                <c:pt idx="90">
                  <c:v>1.617708963581755</c:v>
                </c:pt>
                <c:pt idx="91">
                  <c:v>1.61217237825814</c:v>
                </c:pt>
                <c:pt idx="92">
                  <c:v>1.620638442716862</c:v>
                </c:pt>
                <c:pt idx="93">
                  <c:v>1.62498533829182</c:v>
                </c:pt>
                <c:pt idx="94">
                  <c:v>1.642429012842518</c:v>
                </c:pt>
                <c:pt idx="95">
                  <c:v>1.640452047386881</c:v>
                </c:pt>
                <c:pt idx="96">
                  <c:v>1.626323378330716</c:v>
                </c:pt>
                <c:pt idx="97">
                  <c:v>1.622297257370016</c:v>
                </c:pt>
                <c:pt idx="98">
                  <c:v>1.617730393805957</c:v>
                </c:pt>
                <c:pt idx="99">
                  <c:v>1.626840680467986</c:v>
                </c:pt>
                <c:pt idx="100">
                  <c:v>1.626563119208105</c:v>
                </c:pt>
                <c:pt idx="101">
                  <c:v>1.608856937940479</c:v>
                </c:pt>
                <c:pt idx="102">
                  <c:v>1.597352525298791</c:v>
                </c:pt>
                <c:pt idx="103">
                  <c:v>1.57835115908161</c:v>
                </c:pt>
                <c:pt idx="104">
                  <c:v>1.567951924444912</c:v>
                </c:pt>
                <c:pt idx="105">
                  <c:v>1.570569360789378</c:v>
                </c:pt>
                <c:pt idx="106">
                  <c:v>1.565159576708136</c:v>
                </c:pt>
                <c:pt idx="107">
                  <c:v>1.561632708967791</c:v>
                </c:pt>
                <c:pt idx="108">
                  <c:v>1.546287186794184</c:v>
                </c:pt>
                <c:pt idx="109">
                  <c:v>1.557281532448166</c:v>
                </c:pt>
                <c:pt idx="110">
                  <c:v>1.53564481953129</c:v>
                </c:pt>
                <c:pt idx="111">
                  <c:v>1.534794541815986</c:v>
                </c:pt>
                <c:pt idx="112">
                  <c:v>1.528957632391482</c:v>
                </c:pt>
                <c:pt idx="113">
                  <c:v>1.539930019020628</c:v>
                </c:pt>
                <c:pt idx="114">
                  <c:v>1.541625092442549</c:v>
                </c:pt>
                <c:pt idx="115">
                  <c:v>1.539336142682806</c:v>
                </c:pt>
                <c:pt idx="116">
                  <c:v>1.52686002449286</c:v>
                </c:pt>
                <c:pt idx="117">
                  <c:v>1.52358013711791</c:v>
                </c:pt>
                <c:pt idx="118">
                  <c:v>1.523164429306804</c:v>
                </c:pt>
                <c:pt idx="119">
                  <c:v>1.541711797743407</c:v>
                </c:pt>
                <c:pt idx="120">
                  <c:v>1.519499399024652</c:v>
                </c:pt>
                <c:pt idx="121">
                  <c:v>1.537625544725</c:v>
                </c:pt>
                <c:pt idx="122">
                  <c:v>1.540631074411024</c:v>
                </c:pt>
                <c:pt idx="123">
                  <c:v>1.56547338275951</c:v>
                </c:pt>
                <c:pt idx="124">
                  <c:v>1.561951558458986</c:v>
                </c:pt>
                <c:pt idx="125">
                  <c:v>1.554878169091388</c:v>
                </c:pt>
                <c:pt idx="126">
                  <c:v>1.549180253236172</c:v>
                </c:pt>
                <c:pt idx="127">
                  <c:v>1.559421236537637</c:v>
                </c:pt>
                <c:pt idx="128">
                  <c:v>1.559504725142468</c:v>
                </c:pt>
                <c:pt idx="129">
                  <c:v>1.563863584551363</c:v>
                </c:pt>
                <c:pt idx="130">
                  <c:v>1.569549087237768</c:v>
                </c:pt>
                <c:pt idx="131">
                  <c:v>1.551489291299843</c:v>
                </c:pt>
                <c:pt idx="132">
                  <c:v>1.54880395548047</c:v>
                </c:pt>
                <c:pt idx="133">
                  <c:v>1.536426792416975</c:v>
                </c:pt>
                <c:pt idx="134">
                  <c:v>1.534592415249906</c:v>
                </c:pt>
                <c:pt idx="135">
                  <c:v>1.510312049839693</c:v>
                </c:pt>
                <c:pt idx="136">
                  <c:v>1.494368440695008</c:v>
                </c:pt>
                <c:pt idx="137">
                  <c:v>1.497881443768406</c:v>
                </c:pt>
                <c:pt idx="138">
                  <c:v>1.48105778895256</c:v>
                </c:pt>
                <c:pt idx="139">
                  <c:v>1.482804358154459</c:v>
                </c:pt>
                <c:pt idx="140">
                  <c:v>1.490299321062478</c:v>
                </c:pt>
                <c:pt idx="141">
                  <c:v>1.488914337078157</c:v>
                </c:pt>
                <c:pt idx="142">
                  <c:v>1.505120861538736</c:v>
                </c:pt>
                <c:pt idx="143">
                  <c:v>1.491030688217863</c:v>
                </c:pt>
                <c:pt idx="144">
                  <c:v>1.476080364917546</c:v>
                </c:pt>
                <c:pt idx="145">
                  <c:v>1.459782615969066</c:v>
                </c:pt>
                <c:pt idx="146">
                  <c:v>1.487117731027576</c:v>
                </c:pt>
                <c:pt idx="147">
                  <c:v>1.479126449207945</c:v>
                </c:pt>
                <c:pt idx="148">
                  <c:v>1.480443996470455</c:v>
                </c:pt>
                <c:pt idx="149">
                  <c:v>1.481792993445868</c:v>
                </c:pt>
                <c:pt idx="150">
                  <c:v>1.46722365857086</c:v>
                </c:pt>
                <c:pt idx="151">
                  <c:v>1.455704951703066</c:v>
                </c:pt>
                <c:pt idx="152">
                  <c:v>1.436757702855728</c:v>
                </c:pt>
                <c:pt idx="153">
                  <c:v>1.436727308072142</c:v>
                </c:pt>
                <c:pt idx="154">
                  <c:v>1.434906254459142</c:v>
                </c:pt>
                <c:pt idx="155">
                  <c:v>1.42664213151889</c:v>
                </c:pt>
                <c:pt idx="156">
                  <c:v>1.435334976212632</c:v>
                </c:pt>
                <c:pt idx="157">
                  <c:v>1.420155504278716</c:v>
                </c:pt>
                <c:pt idx="158">
                  <c:v>1.421963076299702</c:v>
                </c:pt>
                <c:pt idx="159">
                  <c:v>1.418252499995734</c:v>
                </c:pt>
                <c:pt idx="160">
                  <c:v>1.432680190963071</c:v>
                </c:pt>
                <c:pt idx="161">
                  <c:v>1.432625138456188</c:v>
                </c:pt>
                <c:pt idx="162">
                  <c:v>1.433074579505826</c:v>
                </c:pt>
                <c:pt idx="163">
                  <c:v>1.438217469693078</c:v>
                </c:pt>
                <c:pt idx="164">
                  <c:v>1.425898151199212</c:v>
                </c:pt>
                <c:pt idx="165">
                  <c:v>1.432004000955555</c:v>
                </c:pt>
                <c:pt idx="166">
                  <c:v>1.446951769223758</c:v>
                </c:pt>
                <c:pt idx="167">
                  <c:v>1.465881748672244</c:v>
                </c:pt>
                <c:pt idx="168">
                  <c:v>1.479765558805099</c:v>
                </c:pt>
                <c:pt idx="169">
                  <c:v>1.487153787874457</c:v>
                </c:pt>
                <c:pt idx="170">
                  <c:v>1.487750625144958</c:v>
                </c:pt>
                <c:pt idx="171">
                  <c:v>1.489905294870554</c:v>
                </c:pt>
                <c:pt idx="172">
                  <c:v>1.509358499756812</c:v>
                </c:pt>
                <c:pt idx="173">
                  <c:v>1.483197818184462</c:v>
                </c:pt>
                <c:pt idx="174">
                  <c:v>1.48885304645993</c:v>
                </c:pt>
                <c:pt idx="175">
                  <c:v>1.507685838399816</c:v>
                </c:pt>
                <c:pt idx="176">
                  <c:v>1.490599218436885</c:v>
                </c:pt>
                <c:pt idx="177">
                  <c:v>1.486754036445774</c:v>
                </c:pt>
                <c:pt idx="178">
                  <c:v>1.483286642264413</c:v>
                </c:pt>
                <c:pt idx="179">
                  <c:v>1.46971501063403</c:v>
                </c:pt>
                <c:pt idx="180">
                  <c:v>1.471912613388715</c:v>
                </c:pt>
                <c:pt idx="181">
                  <c:v>1.466095047744506</c:v>
                </c:pt>
                <c:pt idx="182">
                  <c:v>1.467184977020257</c:v>
                </c:pt>
                <c:pt idx="183">
                  <c:v>1.454567906517298</c:v>
                </c:pt>
                <c:pt idx="184">
                  <c:v>1.464691047919257</c:v>
                </c:pt>
                <c:pt idx="185">
                  <c:v>1.464218355195313</c:v>
                </c:pt>
                <c:pt idx="186">
                  <c:v>1.452677869228819</c:v>
                </c:pt>
                <c:pt idx="187">
                  <c:v>1.444780034756597</c:v>
                </c:pt>
                <c:pt idx="188">
                  <c:v>1.442533778625392</c:v>
                </c:pt>
                <c:pt idx="189">
                  <c:v>1.442039517068129</c:v>
                </c:pt>
                <c:pt idx="190">
                  <c:v>1.446726067566975</c:v>
                </c:pt>
                <c:pt idx="191">
                  <c:v>1.434753632569886</c:v>
                </c:pt>
                <c:pt idx="192">
                  <c:v>1.442783369786054</c:v>
                </c:pt>
                <c:pt idx="193">
                  <c:v>1.442406582720231</c:v>
                </c:pt>
                <c:pt idx="194">
                  <c:v>1.442782870294504</c:v>
                </c:pt>
                <c:pt idx="195">
                  <c:v>1.462806638612185</c:v>
                </c:pt>
                <c:pt idx="196">
                  <c:v>1.485181029939798</c:v>
                </c:pt>
                <c:pt idx="197">
                  <c:v>1.519898903320692</c:v>
                </c:pt>
                <c:pt idx="198">
                  <c:v>1.51122405148531</c:v>
                </c:pt>
                <c:pt idx="199">
                  <c:v>1.507562199193466</c:v>
                </c:pt>
                <c:pt idx="200">
                  <c:v>1.490812112446514</c:v>
                </c:pt>
                <c:pt idx="201">
                  <c:v>1.50646037041743</c:v>
                </c:pt>
                <c:pt idx="202">
                  <c:v>1.503739472890624</c:v>
                </c:pt>
                <c:pt idx="203">
                  <c:v>1.49433035768831</c:v>
                </c:pt>
                <c:pt idx="204">
                  <c:v>1.505395202522105</c:v>
                </c:pt>
                <c:pt idx="205">
                  <c:v>1.508477666626604</c:v>
                </c:pt>
                <c:pt idx="206">
                  <c:v>1.503351755438377</c:v>
                </c:pt>
                <c:pt idx="207">
                  <c:v>1.490016676552712</c:v>
                </c:pt>
                <c:pt idx="208">
                  <c:v>1.461602703797914</c:v>
                </c:pt>
                <c:pt idx="209">
                  <c:v>1.485042017475688</c:v>
                </c:pt>
                <c:pt idx="210">
                  <c:v>1.482873003742225</c:v>
                </c:pt>
                <c:pt idx="211">
                  <c:v>1.492168651242092</c:v>
                </c:pt>
                <c:pt idx="212">
                  <c:v>1.475669254176962</c:v>
                </c:pt>
                <c:pt idx="213">
                  <c:v>1.493830576054259</c:v>
                </c:pt>
                <c:pt idx="214">
                  <c:v>1.496961565335156</c:v>
                </c:pt>
                <c:pt idx="215">
                  <c:v>1.48005950707401</c:v>
                </c:pt>
                <c:pt idx="216">
                  <c:v>1.48400991654945</c:v>
                </c:pt>
                <c:pt idx="217">
                  <c:v>1.49426440256395</c:v>
                </c:pt>
                <c:pt idx="218">
                  <c:v>1.483206063720005</c:v>
                </c:pt>
                <c:pt idx="219">
                  <c:v>1.480943220267744</c:v>
                </c:pt>
                <c:pt idx="220">
                  <c:v>1.472993862585426</c:v>
                </c:pt>
                <c:pt idx="221">
                  <c:v>1.460613990249596</c:v>
                </c:pt>
                <c:pt idx="222">
                  <c:v>1.444264826573589</c:v>
                </c:pt>
                <c:pt idx="223">
                  <c:v>1.45294124078087</c:v>
                </c:pt>
                <c:pt idx="224">
                  <c:v>1.447682393062397</c:v>
                </c:pt>
                <c:pt idx="225">
                  <c:v>1.436734713196431</c:v>
                </c:pt>
                <c:pt idx="226">
                  <c:v>1.435783397403133</c:v>
                </c:pt>
                <c:pt idx="227">
                  <c:v>1.435791287449144</c:v>
                </c:pt>
                <c:pt idx="228">
                  <c:v>1.419955550138658</c:v>
                </c:pt>
                <c:pt idx="229">
                  <c:v>1.431361040332309</c:v>
                </c:pt>
                <c:pt idx="230">
                  <c:v>1.440595183644487</c:v>
                </c:pt>
                <c:pt idx="231">
                  <c:v>1.462317571833069</c:v>
                </c:pt>
                <c:pt idx="232">
                  <c:v>1.461469820503873</c:v>
                </c:pt>
                <c:pt idx="233">
                  <c:v>1.47337808926548</c:v>
                </c:pt>
                <c:pt idx="234">
                  <c:v>1.474024759942814</c:v>
                </c:pt>
                <c:pt idx="235">
                  <c:v>1.467863268320683</c:v>
                </c:pt>
                <c:pt idx="236">
                  <c:v>1.479673763093271</c:v>
                </c:pt>
                <c:pt idx="237">
                  <c:v>1.487952593121146</c:v>
                </c:pt>
                <c:pt idx="238">
                  <c:v>1.496258650720679</c:v>
                </c:pt>
                <c:pt idx="239">
                  <c:v>1.499008936236036</c:v>
                </c:pt>
                <c:pt idx="240">
                  <c:v>1.491471716611529</c:v>
                </c:pt>
                <c:pt idx="241">
                  <c:v>1.498109920663846</c:v>
                </c:pt>
                <c:pt idx="242">
                  <c:v>1.471546128124821</c:v>
                </c:pt>
                <c:pt idx="243">
                  <c:v>1.466667995839146</c:v>
                </c:pt>
                <c:pt idx="244">
                  <c:v>1.467069827209083</c:v>
                </c:pt>
                <c:pt idx="245">
                  <c:v>1.459874316215023</c:v>
                </c:pt>
                <c:pt idx="246">
                  <c:v>1.452813872258914</c:v>
                </c:pt>
                <c:pt idx="247">
                  <c:v>1.458967409348618</c:v>
                </c:pt>
                <c:pt idx="248">
                  <c:v>1.457176002620266</c:v>
                </c:pt>
                <c:pt idx="249">
                  <c:v>1.462880407569668</c:v>
                </c:pt>
                <c:pt idx="250">
                  <c:v>1.454464695242317</c:v>
                </c:pt>
                <c:pt idx="251">
                  <c:v>1.446910882710792</c:v>
                </c:pt>
                <c:pt idx="252">
                  <c:v>1.432718306050113</c:v>
                </c:pt>
                <c:pt idx="253">
                  <c:v>1.439748326133315</c:v>
                </c:pt>
                <c:pt idx="254">
                  <c:v>1.429078540199729</c:v>
                </c:pt>
                <c:pt idx="255">
                  <c:v>1.425057722725454</c:v>
                </c:pt>
                <c:pt idx="256">
                  <c:v>1.439273818122206</c:v>
                </c:pt>
                <c:pt idx="257">
                  <c:v>1.45872711264957</c:v>
                </c:pt>
                <c:pt idx="258">
                  <c:v>1.449477623230067</c:v>
                </c:pt>
                <c:pt idx="259">
                  <c:v>1.441502690575453</c:v>
                </c:pt>
                <c:pt idx="260">
                  <c:v>1.439761503780885</c:v>
                </c:pt>
                <c:pt idx="261">
                  <c:v>1.438497316552077</c:v>
                </c:pt>
                <c:pt idx="262">
                  <c:v>1.451230972619732</c:v>
                </c:pt>
                <c:pt idx="263">
                  <c:v>1.439786474826752</c:v>
                </c:pt>
                <c:pt idx="264">
                  <c:v>1.438437723470698</c:v>
                </c:pt>
                <c:pt idx="265">
                  <c:v>1.443301677698343</c:v>
                </c:pt>
                <c:pt idx="266">
                  <c:v>1.450322465813302</c:v>
                </c:pt>
                <c:pt idx="267">
                  <c:v>1.443205335078282</c:v>
                </c:pt>
                <c:pt idx="268">
                  <c:v>1.442263940634092</c:v>
                </c:pt>
                <c:pt idx="269">
                  <c:v>1.458088285211346</c:v>
                </c:pt>
                <c:pt idx="270">
                  <c:v>1.453695854988788</c:v>
                </c:pt>
                <c:pt idx="271">
                  <c:v>1.444849173123682</c:v>
                </c:pt>
                <c:pt idx="272">
                  <c:v>1.455804006445064</c:v>
                </c:pt>
                <c:pt idx="273">
                  <c:v>1.46239185015492</c:v>
                </c:pt>
                <c:pt idx="274">
                  <c:v>1.484378278722274</c:v>
                </c:pt>
                <c:pt idx="275">
                  <c:v>1.480830462250857</c:v>
                </c:pt>
                <c:pt idx="276">
                  <c:v>1.485162592662105</c:v>
                </c:pt>
                <c:pt idx="277">
                  <c:v>1.482478160935785</c:v>
                </c:pt>
                <c:pt idx="278">
                  <c:v>1.486898439467656</c:v>
                </c:pt>
                <c:pt idx="279">
                  <c:v>1.499703073091903</c:v>
                </c:pt>
                <c:pt idx="280">
                  <c:v>1.482426725973804</c:v>
                </c:pt>
                <c:pt idx="281">
                  <c:v>1.499993272697372</c:v>
                </c:pt>
                <c:pt idx="282">
                  <c:v>1.506591068511407</c:v>
                </c:pt>
                <c:pt idx="283">
                  <c:v>1.508780954388936</c:v>
                </c:pt>
                <c:pt idx="284">
                  <c:v>1.490265693177704</c:v>
                </c:pt>
                <c:pt idx="285">
                  <c:v>1.482288227122788</c:v>
                </c:pt>
                <c:pt idx="286">
                  <c:v>1.484963300981981</c:v>
                </c:pt>
                <c:pt idx="287">
                  <c:v>1.477933777270077</c:v>
                </c:pt>
                <c:pt idx="288">
                  <c:v>1.472089867463131</c:v>
                </c:pt>
                <c:pt idx="289">
                  <c:v>1.457118266655175</c:v>
                </c:pt>
                <c:pt idx="290">
                  <c:v>1.468487962629332</c:v>
                </c:pt>
                <c:pt idx="291">
                  <c:v>1.479845922963588</c:v>
                </c:pt>
                <c:pt idx="292">
                  <c:v>1.49035720845166</c:v>
                </c:pt>
                <c:pt idx="293">
                  <c:v>1.491707234066214</c:v>
                </c:pt>
                <c:pt idx="294">
                  <c:v>1.495188365496605</c:v>
                </c:pt>
                <c:pt idx="295">
                  <c:v>1.503068312255319</c:v>
                </c:pt>
                <c:pt idx="296">
                  <c:v>1.498683492025174</c:v>
                </c:pt>
                <c:pt idx="297">
                  <c:v>1.504394726311615</c:v>
                </c:pt>
                <c:pt idx="298">
                  <c:v>1.5004050749888</c:v>
                </c:pt>
                <c:pt idx="299">
                  <c:v>1.505687178831674</c:v>
                </c:pt>
                <c:pt idx="300">
                  <c:v>1.513155665476248</c:v>
                </c:pt>
                <c:pt idx="301">
                  <c:v>1.505688594996886</c:v>
                </c:pt>
                <c:pt idx="302">
                  <c:v>1.511491065837315</c:v>
                </c:pt>
                <c:pt idx="303">
                  <c:v>1.499158919677384</c:v>
                </c:pt>
                <c:pt idx="304">
                  <c:v>1.497757675560069</c:v>
                </c:pt>
                <c:pt idx="305">
                  <c:v>1.496449767499964</c:v>
                </c:pt>
                <c:pt idx="306">
                  <c:v>1.492898814400426</c:v>
                </c:pt>
                <c:pt idx="307">
                  <c:v>1.48354411980319</c:v>
                </c:pt>
                <c:pt idx="308">
                  <c:v>1.489238252564241</c:v>
                </c:pt>
                <c:pt idx="309">
                  <c:v>1.515175419013264</c:v>
                </c:pt>
                <c:pt idx="310">
                  <c:v>1.510688186737122</c:v>
                </c:pt>
                <c:pt idx="311">
                  <c:v>1.515048000437207</c:v>
                </c:pt>
                <c:pt idx="312">
                  <c:v>1.512378091077567</c:v>
                </c:pt>
                <c:pt idx="313">
                  <c:v>1.508734982615622</c:v>
                </c:pt>
                <c:pt idx="314">
                  <c:v>1.492411969916307</c:v>
                </c:pt>
                <c:pt idx="315">
                  <c:v>1.500277144788158</c:v>
                </c:pt>
                <c:pt idx="316">
                  <c:v>1.498537520914945</c:v>
                </c:pt>
                <c:pt idx="317">
                  <c:v>1.500279959373545</c:v>
                </c:pt>
                <c:pt idx="318">
                  <c:v>1.508203509681297</c:v>
                </c:pt>
                <c:pt idx="319">
                  <c:v>1.506007933997963</c:v>
                </c:pt>
                <c:pt idx="320">
                  <c:v>1.484032514477326</c:v>
                </c:pt>
                <c:pt idx="321">
                  <c:v>1.486246228692754</c:v>
                </c:pt>
                <c:pt idx="322">
                  <c:v>1.487502676039371</c:v>
                </c:pt>
                <c:pt idx="323">
                  <c:v>1.475155860866303</c:v>
                </c:pt>
                <c:pt idx="324">
                  <c:v>1.47017987439845</c:v>
                </c:pt>
                <c:pt idx="325">
                  <c:v>1.49840431149895</c:v>
                </c:pt>
                <c:pt idx="326">
                  <c:v>1.486079355082282</c:v>
                </c:pt>
                <c:pt idx="327">
                  <c:v>1.477648247335657</c:v>
                </c:pt>
                <c:pt idx="328">
                  <c:v>1.494715597051831</c:v>
                </c:pt>
                <c:pt idx="329">
                  <c:v>1.503797980267017</c:v>
                </c:pt>
                <c:pt idx="330">
                  <c:v>1.502893462125372</c:v>
                </c:pt>
                <c:pt idx="331">
                  <c:v>1.519239187406711</c:v>
                </c:pt>
                <c:pt idx="332">
                  <c:v>1.531129949648194</c:v>
                </c:pt>
                <c:pt idx="333">
                  <c:v>1.557489482489183</c:v>
                </c:pt>
                <c:pt idx="334">
                  <c:v>1.570235634377391</c:v>
                </c:pt>
                <c:pt idx="335">
                  <c:v>1.583884375426194</c:v>
                </c:pt>
                <c:pt idx="336">
                  <c:v>1.58174381305267</c:v>
                </c:pt>
                <c:pt idx="337">
                  <c:v>1.584394867088428</c:v>
                </c:pt>
                <c:pt idx="338">
                  <c:v>1.600643664932094</c:v>
                </c:pt>
                <c:pt idx="339">
                  <c:v>1.603715169227875</c:v>
                </c:pt>
                <c:pt idx="340">
                  <c:v>1.612491725636737</c:v>
                </c:pt>
                <c:pt idx="341">
                  <c:v>1.621655720685336</c:v>
                </c:pt>
                <c:pt idx="342">
                  <c:v>1.618989410472599</c:v>
                </c:pt>
                <c:pt idx="343">
                  <c:v>1.626395751455506</c:v>
                </c:pt>
                <c:pt idx="344">
                  <c:v>1.618027715622774</c:v>
                </c:pt>
                <c:pt idx="345">
                  <c:v>1.607411014191157</c:v>
                </c:pt>
                <c:pt idx="346">
                  <c:v>1.614455182026988</c:v>
                </c:pt>
                <c:pt idx="347">
                  <c:v>1.592876876669234</c:v>
                </c:pt>
                <c:pt idx="348">
                  <c:v>1.607756399848145</c:v>
                </c:pt>
                <c:pt idx="349">
                  <c:v>1.606413191607012</c:v>
                </c:pt>
                <c:pt idx="350">
                  <c:v>1.610782226034328</c:v>
                </c:pt>
                <c:pt idx="351">
                  <c:v>1.59717837134356</c:v>
                </c:pt>
                <c:pt idx="352">
                  <c:v>1.599323892747384</c:v>
                </c:pt>
                <c:pt idx="353">
                  <c:v>1.619049090663402</c:v>
                </c:pt>
                <c:pt idx="354">
                  <c:v>1.626515488600608</c:v>
                </c:pt>
                <c:pt idx="355">
                  <c:v>1.651155844131655</c:v>
                </c:pt>
                <c:pt idx="356">
                  <c:v>1.664709839355829</c:v>
                </c:pt>
                <c:pt idx="357">
                  <c:v>1.669432778518656</c:v>
                </c:pt>
                <c:pt idx="358">
                  <c:v>1.702336451653448</c:v>
                </c:pt>
                <c:pt idx="359">
                  <c:v>1.70627898433741</c:v>
                </c:pt>
                <c:pt idx="360">
                  <c:v>1.713296748083393</c:v>
                </c:pt>
                <c:pt idx="361">
                  <c:v>1.713704563136426</c:v>
                </c:pt>
                <c:pt idx="362">
                  <c:v>1.728140995994333</c:v>
                </c:pt>
                <c:pt idx="363">
                  <c:v>1.725474775618808</c:v>
                </c:pt>
                <c:pt idx="364">
                  <c:v>1.708728645217562</c:v>
                </c:pt>
              </c:numCache>
            </c:numRef>
          </c:yVal>
          <c:smooth val="0"/>
        </c:ser>
        <c:ser>
          <c:idx val="1"/>
          <c:order val="1"/>
          <c:tx>
            <c:v>Circulatory</c:v>
          </c:tx>
          <c:spPr>
            <a:ln w="508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data!$C$2:$C$366</c:f>
              <c:numCache>
                <c:formatCode>General</c:formatCode>
                <c:ptCount val="36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</c:numCache>
            </c:numRef>
          </c:xVal>
          <c:yVal>
            <c:numRef>
              <c:f>data!$S$2:$S$366</c:f>
              <c:numCache>
                <c:formatCode>0.000</c:formatCode>
                <c:ptCount val="365"/>
                <c:pt idx="0">
                  <c:v>0.676830416198444</c:v>
                </c:pt>
                <c:pt idx="1">
                  <c:v>0.675537746575749</c:v>
                </c:pt>
                <c:pt idx="2">
                  <c:v>0.684206524055723</c:v>
                </c:pt>
                <c:pt idx="3">
                  <c:v>0.696974400648558</c:v>
                </c:pt>
                <c:pt idx="4">
                  <c:v>0.704359944343151</c:v>
                </c:pt>
                <c:pt idx="5">
                  <c:v>0.708097294052064</c:v>
                </c:pt>
                <c:pt idx="6">
                  <c:v>0.712114850172169</c:v>
                </c:pt>
                <c:pt idx="7">
                  <c:v>0.701892396369968</c:v>
                </c:pt>
                <c:pt idx="8">
                  <c:v>0.716936744701927</c:v>
                </c:pt>
                <c:pt idx="9">
                  <c:v>0.703798890680904</c:v>
                </c:pt>
                <c:pt idx="10">
                  <c:v>0.707728854126703</c:v>
                </c:pt>
                <c:pt idx="11">
                  <c:v>0.719596105652025</c:v>
                </c:pt>
                <c:pt idx="12">
                  <c:v>0.711649965080749</c:v>
                </c:pt>
                <c:pt idx="13">
                  <c:v>0.714784115979675</c:v>
                </c:pt>
                <c:pt idx="14">
                  <c:v>0.699674827931332</c:v>
                </c:pt>
                <c:pt idx="15">
                  <c:v>0.695647332322128</c:v>
                </c:pt>
                <c:pt idx="16">
                  <c:v>0.705401911013199</c:v>
                </c:pt>
                <c:pt idx="17">
                  <c:v>0.709337461230294</c:v>
                </c:pt>
                <c:pt idx="18">
                  <c:v>0.710235447633681</c:v>
                </c:pt>
                <c:pt idx="19">
                  <c:v>0.70798511195302</c:v>
                </c:pt>
                <c:pt idx="20">
                  <c:v>0.714146657178066</c:v>
                </c:pt>
                <c:pt idx="21">
                  <c:v>0.706524352873047</c:v>
                </c:pt>
                <c:pt idx="22">
                  <c:v>0.7104293102312</c:v>
                </c:pt>
                <c:pt idx="23">
                  <c:v>0.715426965663094</c:v>
                </c:pt>
                <c:pt idx="24">
                  <c:v>0.701744107228713</c:v>
                </c:pt>
                <c:pt idx="25">
                  <c:v>0.697753694423115</c:v>
                </c:pt>
                <c:pt idx="26">
                  <c:v>0.695519068441884</c:v>
                </c:pt>
                <c:pt idx="27">
                  <c:v>0.683571796412515</c:v>
                </c:pt>
                <c:pt idx="28">
                  <c:v>0.687429105624332</c:v>
                </c:pt>
                <c:pt idx="29">
                  <c:v>0.688253517245943</c:v>
                </c:pt>
                <c:pt idx="30">
                  <c:v>0.693994387631422</c:v>
                </c:pt>
                <c:pt idx="31">
                  <c:v>0.6920654057929</c:v>
                </c:pt>
                <c:pt idx="32">
                  <c:v>0.699683116279464</c:v>
                </c:pt>
                <c:pt idx="33">
                  <c:v>0.692602848346953</c:v>
                </c:pt>
                <c:pt idx="34">
                  <c:v>0.67977780508914</c:v>
                </c:pt>
                <c:pt idx="35">
                  <c:v>0.693144870243714</c:v>
                </c:pt>
                <c:pt idx="36">
                  <c:v>0.690921246647776</c:v>
                </c:pt>
                <c:pt idx="37">
                  <c:v>0.695728477364201</c:v>
                </c:pt>
                <c:pt idx="38">
                  <c:v>0.687741404921014</c:v>
                </c:pt>
                <c:pt idx="39">
                  <c:v>0.69340355594861</c:v>
                </c:pt>
                <c:pt idx="40">
                  <c:v>0.689450457850803</c:v>
                </c:pt>
                <c:pt idx="41">
                  <c:v>0.680602993604331</c:v>
                </c:pt>
                <c:pt idx="42">
                  <c:v>0.6867803333252</c:v>
                </c:pt>
                <c:pt idx="43">
                  <c:v>0.689495155404727</c:v>
                </c:pt>
                <c:pt idx="44">
                  <c:v>0.695638648230115</c:v>
                </c:pt>
                <c:pt idx="45">
                  <c:v>0.692135286891854</c:v>
                </c:pt>
                <c:pt idx="46">
                  <c:v>0.693858697376741</c:v>
                </c:pt>
                <c:pt idx="47">
                  <c:v>0.695584032423279</c:v>
                </c:pt>
                <c:pt idx="48">
                  <c:v>0.69199967242258</c:v>
                </c:pt>
                <c:pt idx="49">
                  <c:v>0.695114080646449</c:v>
                </c:pt>
                <c:pt idx="50">
                  <c:v>0.697752244463152</c:v>
                </c:pt>
                <c:pt idx="51">
                  <c:v>0.693818245638078</c:v>
                </c:pt>
                <c:pt idx="52">
                  <c:v>0.702149602329803</c:v>
                </c:pt>
                <c:pt idx="53">
                  <c:v>0.70920483454071</c:v>
                </c:pt>
                <c:pt idx="54">
                  <c:v>0.712230715150787</c:v>
                </c:pt>
                <c:pt idx="55">
                  <c:v>0.706166253694025</c:v>
                </c:pt>
                <c:pt idx="56">
                  <c:v>0.707943278747751</c:v>
                </c:pt>
                <c:pt idx="57">
                  <c:v>0.701623837896079</c:v>
                </c:pt>
                <c:pt idx="58">
                  <c:v>0.693275739925246</c:v>
                </c:pt>
                <c:pt idx="59">
                  <c:v>0.692798807859852</c:v>
                </c:pt>
                <c:pt idx="60">
                  <c:v>0.693845474565997</c:v>
                </c:pt>
                <c:pt idx="61">
                  <c:v>0.696034304710901</c:v>
                </c:pt>
                <c:pt idx="62">
                  <c:v>0.697835198981273</c:v>
                </c:pt>
                <c:pt idx="63">
                  <c:v>0.708748924379365</c:v>
                </c:pt>
                <c:pt idx="64">
                  <c:v>0.696270037074693</c:v>
                </c:pt>
                <c:pt idx="65">
                  <c:v>0.686475745449098</c:v>
                </c:pt>
                <c:pt idx="66">
                  <c:v>0.689125153021325</c:v>
                </c:pt>
                <c:pt idx="67">
                  <c:v>0.691313979316671</c:v>
                </c:pt>
                <c:pt idx="68">
                  <c:v>0.6815443435624</c:v>
                </c:pt>
                <c:pt idx="69">
                  <c:v>0.681898093286353</c:v>
                </c:pt>
                <c:pt idx="70">
                  <c:v>0.677083631483222</c:v>
                </c:pt>
                <c:pt idx="71">
                  <c:v>0.680737030457115</c:v>
                </c:pt>
                <c:pt idx="72">
                  <c:v>0.671915971175551</c:v>
                </c:pt>
                <c:pt idx="73">
                  <c:v>0.656475809043864</c:v>
                </c:pt>
                <c:pt idx="74">
                  <c:v>0.642390268665794</c:v>
                </c:pt>
                <c:pt idx="75">
                  <c:v>0.640585351757025</c:v>
                </c:pt>
                <c:pt idx="76">
                  <c:v>0.636644088542183</c:v>
                </c:pt>
                <c:pt idx="77">
                  <c:v>0.623921998049629</c:v>
                </c:pt>
                <c:pt idx="78">
                  <c:v>0.623511224353592</c:v>
                </c:pt>
                <c:pt idx="79">
                  <c:v>0.627450138605131</c:v>
                </c:pt>
                <c:pt idx="80">
                  <c:v>0.627343860505443</c:v>
                </c:pt>
                <c:pt idx="81">
                  <c:v>0.623790217152105</c:v>
                </c:pt>
                <c:pt idx="82">
                  <c:v>0.623607862738153</c:v>
                </c:pt>
                <c:pt idx="83">
                  <c:v>0.624023128275479</c:v>
                </c:pt>
                <c:pt idx="84">
                  <c:v>0.630173473176008</c:v>
                </c:pt>
                <c:pt idx="85">
                  <c:v>0.647850784412149</c:v>
                </c:pt>
                <c:pt idx="86">
                  <c:v>0.651881607866524</c:v>
                </c:pt>
                <c:pt idx="87">
                  <c:v>0.65363407371428</c:v>
                </c:pt>
                <c:pt idx="88">
                  <c:v>0.654579933807404</c:v>
                </c:pt>
                <c:pt idx="89">
                  <c:v>0.644879689651407</c:v>
                </c:pt>
                <c:pt idx="90">
                  <c:v>0.640451912661739</c:v>
                </c:pt>
                <c:pt idx="91">
                  <c:v>0.63979113840234</c:v>
                </c:pt>
                <c:pt idx="92">
                  <c:v>0.646999731170763</c:v>
                </c:pt>
                <c:pt idx="93">
                  <c:v>0.650087420659099</c:v>
                </c:pt>
                <c:pt idx="94">
                  <c:v>0.649089786349656</c:v>
                </c:pt>
                <c:pt idx="95">
                  <c:v>0.640661935777602</c:v>
                </c:pt>
                <c:pt idx="96">
                  <c:v>0.631432567253012</c:v>
                </c:pt>
                <c:pt idx="97">
                  <c:v>0.631858897803947</c:v>
                </c:pt>
                <c:pt idx="98">
                  <c:v>0.627440885845735</c:v>
                </c:pt>
                <c:pt idx="99">
                  <c:v>0.631391225928498</c:v>
                </c:pt>
                <c:pt idx="100">
                  <c:v>0.625169088694757</c:v>
                </c:pt>
                <c:pt idx="101">
                  <c:v>0.618112015824377</c:v>
                </c:pt>
                <c:pt idx="102">
                  <c:v>0.612336493126936</c:v>
                </c:pt>
                <c:pt idx="103">
                  <c:v>0.615383510199308</c:v>
                </c:pt>
                <c:pt idx="104">
                  <c:v>0.614929409089892</c:v>
                </c:pt>
                <c:pt idx="105">
                  <c:v>0.616262694564681</c:v>
                </c:pt>
                <c:pt idx="106">
                  <c:v>0.620689655818704</c:v>
                </c:pt>
                <c:pt idx="107">
                  <c:v>0.625059258345082</c:v>
                </c:pt>
                <c:pt idx="108">
                  <c:v>0.625502816433528</c:v>
                </c:pt>
                <c:pt idx="109">
                  <c:v>0.636947186860968</c:v>
                </c:pt>
                <c:pt idx="110">
                  <c:v>0.627237366096709</c:v>
                </c:pt>
                <c:pt idx="111">
                  <c:v>0.617339512305415</c:v>
                </c:pt>
                <c:pt idx="112">
                  <c:v>0.61246793222513</c:v>
                </c:pt>
                <c:pt idx="113">
                  <c:v>0.607128710009632</c:v>
                </c:pt>
                <c:pt idx="114">
                  <c:v>0.603555692243408</c:v>
                </c:pt>
                <c:pt idx="115">
                  <c:v>0.600862310477911</c:v>
                </c:pt>
                <c:pt idx="116">
                  <c:v>0.595947939464889</c:v>
                </c:pt>
                <c:pt idx="117">
                  <c:v>0.594976666911098</c:v>
                </c:pt>
                <c:pt idx="118">
                  <c:v>0.589293187035096</c:v>
                </c:pt>
                <c:pt idx="119">
                  <c:v>0.588393158732697</c:v>
                </c:pt>
                <c:pt idx="120">
                  <c:v>0.570265984263608</c:v>
                </c:pt>
                <c:pt idx="121">
                  <c:v>0.572877089388808</c:v>
                </c:pt>
                <c:pt idx="122">
                  <c:v>0.576409879210936</c:v>
                </c:pt>
                <c:pt idx="123">
                  <c:v>0.588859843319139</c:v>
                </c:pt>
                <c:pt idx="124">
                  <c:v>0.59160312048582</c:v>
                </c:pt>
                <c:pt idx="125">
                  <c:v>0.592539742024343</c:v>
                </c:pt>
                <c:pt idx="126">
                  <c:v>0.587257024460244</c:v>
                </c:pt>
                <c:pt idx="127">
                  <c:v>0.585213744883121</c:v>
                </c:pt>
                <c:pt idx="128">
                  <c:v>0.581223362099358</c:v>
                </c:pt>
                <c:pt idx="129">
                  <c:v>0.597977842996661</c:v>
                </c:pt>
                <c:pt idx="130">
                  <c:v>0.608103474275857</c:v>
                </c:pt>
                <c:pt idx="131">
                  <c:v>0.607673581919918</c:v>
                </c:pt>
                <c:pt idx="132">
                  <c:v>0.605472000830172</c:v>
                </c:pt>
                <c:pt idx="133">
                  <c:v>0.595310876867456</c:v>
                </c:pt>
                <c:pt idx="134">
                  <c:v>0.593943735061344</c:v>
                </c:pt>
                <c:pt idx="135">
                  <c:v>0.588637433274921</c:v>
                </c:pt>
                <c:pt idx="136">
                  <c:v>0.585530237868959</c:v>
                </c:pt>
                <c:pt idx="137">
                  <c:v>0.582447885250047</c:v>
                </c:pt>
                <c:pt idx="138">
                  <c:v>0.585067219682304</c:v>
                </c:pt>
                <c:pt idx="139">
                  <c:v>0.583737858127472</c:v>
                </c:pt>
                <c:pt idx="140">
                  <c:v>0.574044499722793</c:v>
                </c:pt>
                <c:pt idx="141">
                  <c:v>0.562562164574721</c:v>
                </c:pt>
                <c:pt idx="142">
                  <c:v>0.561199859248534</c:v>
                </c:pt>
                <c:pt idx="143">
                  <c:v>0.553700880451376</c:v>
                </c:pt>
                <c:pt idx="144">
                  <c:v>0.554582839685146</c:v>
                </c:pt>
                <c:pt idx="145">
                  <c:v>0.55723775677932</c:v>
                </c:pt>
                <c:pt idx="146">
                  <c:v>0.55588788443378</c:v>
                </c:pt>
                <c:pt idx="147">
                  <c:v>0.549253062550694</c:v>
                </c:pt>
                <c:pt idx="148">
                  <c:v>0.55453692314774</c:v>
                </c:pt>
                <c:pt idx="149">
                  <c:v>0.556306579987477</c:v>
                </c:pt>
                <c:pt idx="150">
                  <c:v>0.547936567451748</c:v>
                </c:pt>
                <c:pt idx="151">
                  <c:v>0.542163260586973</c:v>
                </c:pt>
                <c:pt idx="152">
                  <c:v>0.540456246170378</c:v>
                </c:pt>
                <c:pt idx="153">
                  <c:v>0.543903891353079</c:v>
                </c:pt>
                <c:pt idx="154">
                  <c:v>0.537267468196145</c:v>
                </c:pt>
                <c:pt idx="155">
                  <c:v>0.527543112720059</c:v>
                </c:pt>
                <c:pt idx="156">
                  <c:v>0.523314555450467</c:v>
                </c:pt>
                <c:pt idx="157">
                  <c:v>0.525781713179658</c:v>
                </c:pt>
                <c:pt idx="158">
                  <c:v>0.531948575852356</c:v>
                </c:pt>
                <c:pt idx="159">
                  <c:v>0.532804160118115</c:v>
                </c:pt>
                <c:pt idx="160">
                  <c:v>0.53941636167894</c:v>
                </c:pt>
                <c:pt idx="161">
                  <c:v>0.540731976084571</c:v>
                </c:pt>
                <c:pt idx="162">
                  <c:v>0.545595410479162</c:v>
                </c:pt>
                <c:pt idx="163">
                  <c:v>0.54867793270151</c:v>
                </c:pt>
                <c:pt idx="164">
                  <c:v>0.542952440436701</c:v>
                </c:pt>
                <c:pt idx="165">
                  <c:v>0.545566068281505</c:v>
                </c:pt>
                <c:pt idx="166">
                  <c:v>0.555702664457946</c:v>
                </c:pt>
                <c:pt idx="167">
                  <c:v>0.560984749505326</c:v>
                </c:pt>
                <c:pt idx="168">
                  <c:v>0.571550263000328</c:v>
                </c:pt>
                <c:pt idx="169">
                  <c:v>0.571977518416386</c:v>
                </c:pt>
                <c:pt idx="170">
                  <c:v>0.567587958424431</c:v>
                </c:pt>
                <c:pt idx="171">
                  <c:v>0.569772134227827</c:v>
                </c:pt>
                <c:pt idx="172">
                  <c:v>0.572843217091289</c:v>
                </c:pt>
                <c:pt idx="173">
                  <c:v>0.569774122525001</c:v>
                </c:pt>
                <c:pt idx="174">
                  <c:v>0.55930300694029</c:v>
                </c:pt>
                <c:pt idx="175">
                  <c:v>0.574607860454551</c:v>
                </c:pt>
                <c:pt idx="176">
                  <c:v>0.566317546012597</c:v>
                </c:pt>
                <c:pt idx="177">
                  <c:v>0.5587501354654</c:v>
                </c:pt>
                <c:pt idx="178">
                  <c:v>0.554360471964477</c:v>
                </c:pt>
                <c:pt idx="179">
                  <c:v>0.546002090906592</c:v>
                </c:pt>
                <c:pt idx="180">
                  <c:v>0.537150050803217</c:v>
                </c:pt>
                <c:pt idx="181">
                  <c:v>0.537522585393599</c:v>
                </c:pt>
                <c:pt idx="182">
                  <c:v>0.540581695176637</c:v>
                </c:pt>
                <c:pt idx="183">
                  <c:v>0.531714382013215</c:v>
                </c:pt>
                <c:pt idx="184">
                  <c:v>0.533923841484464</c:v>
                </c:pt>
                <c:pt idx="185">
                  <c:v>0.541881231738278</c:v>
                </c:pt>
                <c:pt idx="186">
                  <c:v>0.532998155782624</c:v>
                </c:pt>
                <c:pt idx="187">
                  <c:v>0.527273996741642</c:v>
                </c:pt>
                <c:pt idx="188">
                  <c:v>0.532188153553653</c:v>
                </c:pt>
                <c:pt idx="189">
                  <c:v>0.531722963837233</c:v>
                </c:pt>
                <c:pt idx="190">
                  <c:v>0.533003036126816</c:v>
                </c:pt>
                <c:pt idx="191">
                  <c:v>0.537038997199802</c:v>
                </c:pt>
                <c:pt idx="192">
                  <c:v>0.537447422810592</c:v>
                </c:pt>
                <c:pt idx="193">
                  <c:v>0.533592078015587</c:v>
                </c:pt>
                <c:pt idx="194">
                  <c:v>0.536215041625695</c:v>
                </c:pt>
                <c:pt idx="195">
                  <c:v>0.534045388010157</c:v>
                </c:pt>
                <c:pt idx="196">
                  <c:v>0.546889857507201</c:v>
                </c:pt>
                <c:pt idx="197">
                  <c:v>0.543457569634018</c:v>
                </c:pt>
                <c:pt idx="198">
                  <c:v>0.549142173581583</c:v>
                </c:pt>
                <c:pt idx="199">
                  <c:v>0.550139615861983</c:v>
                </c:pt>
                <c:pt idx="200">
                  <c:v>0.550051304437511</c:v>
                </c:pt>
                <c:pt idx="201">
                  <c:v>0.569945473846289</c:v>
                </c:pt>
                <c:pt idx="202">
                  <c:v>0.56718094539713</c:v>
                </c:pt>
                <c:pt idx="203">
                  <c:v>0.562771963541697</c:v>
                </c:pt>
                <c:pt idx="204">
                  <c:v>0.570669634878534</c:v>
                </c:pt>
                <c:pt idx="205">
                  <c:v>0.570236908460926</c:v>
                </c:pt>
                <c:pt idx="206">
                  <c:v>0.563613057091208</c:v>
                </c:pt>
                <c:pt idx="207">
                  <c:v>0.555621509141312</c:v>
                </c:pt>
                <c:pt idx="208">
                  <c:v>0.544164724824859</c:v>
                </c:pt>
                <c:pt idx="209">
                  <c:v>0.549291546797761</c:v>
                </c:pt>
                <c:pt idx="210">
                  <c:v>0.553652266289131</c:v>
                </c:pt>
                <c:pt idx="211">
                  <c:v>0.556652950984584</c:v>
                </c:pt>
                <c:pt idx="212">
                  <c:v>0.551337127435583</c:v>
                </c:pt>
                <c:pt idx="213">
                  <c:v>0.553075749728246</c:v>
                </c:pt>
                <c:pt idx="214">
                  <c:v>0.553506021873572</c:v>
                </c:pt>
                <c:pt idx="215">
                  <c:v>0.549514584759736</c:v>
                </c:pt>
                <c:pt idx="216">
                  <c:v>0.545520658947144</c:v>
                </c:pt>
                <c:pt idx="217">
                  <c:v>0.556534407090506</c:v>
                </c:pt>
                <c:pt idx="218">
                  <c:v>0.553421780070615</c:v>
                </c:pt>
                <c:pt idx="219">
                  <c:v>0.552068515011442</c:v>
                </c:pt>
                <c:pt idx="220">
                  <c:v>0.55076490253921</c:v>
                </c:pt>
                <c:pt idx="221">
                  <c:v>0.544592960656948</c:v>
                </c:pt>
                <c:pt idx="222">
                  <c:v>0.536643797240784</c:v>
                </c:pt>
                <c:pt idx="223">
                  <c:v>0.547662641609966</c:v>
                </c:pt>
                <c:pt idx="224">
                  <c:v>0.541911344937395</c:v>
                </c:pt>
                <c:pt idx="225">
                  <c:v>0.534424276625653</c:v>
                </c:pt>
                <c:pt idx="226">
                  <c:v>0.534867804896596</c:v>
                </c:pt>
                <c:pt idx="227">
                  <c:v>0.536615832905753</c:v>
                </c:pt>
                <c:pt idx="228">
                  <c:v>0.533979728584698</c:v>
                </c:pt>
                <c:pt idx="229">
                  <c:v>0.537931637491924</c:v>
                </c:pt>
                <c:pt idx="230">
                  <c:v>0.540541595039623</c:v>
                </c:pt>
                <c:pt idx="231">
                  <c:v>0.550676996973212</c:v>
                </c:pt>
                <c:pt idx="232">
                  <c:v>0.543586461473553</c:v>
                </c:pt>
                <c:pt idx="233">
                  <c:v>0.545776517095212</c:v>
                </c:pt>
                <c:pt idx="234">
                  <c:v>0.548859637099064</c:v>
                </c:pt>
                <c:pt idx="235">
                  <c:v>0.549288267398585</c:v>
                </c:pt>
                <c:pt idx="236">
                  <c:v>0.564735277283915</c:v>
                </c:pt>
                <c:pt idx="237">
                  <c:v>0.568234059432604</c:v>
                </c:pt>
                <c:pt idx="238">
                  <c:v>0.569555559710039</c:v>
                </c:pt>
                <c:pt idx="239">
                  <c:v>0.578763887207549</c:v>
                </c:pt>
                <c:pt idx="240">
                  <c:v>0.578539741464591</c:v>
                </c:pt>
                <c:pt idx="241">
                  <c:v>0.571896661695401</c:v>
                </c:pt>
                <c:pt idx="242">
                  <c:v>0.565686253065199</c:v>
                </c:pt>
                <c:pt idx="243">
                  <c:v>0.571464694237362</c:v>
                </c:pt>
                <c:pt idx="244">
                  <c:v>0.564334164732828</c:v>
                </c:pt>
                <c:pt idx="245">
                  <c:v>0.560319532757678</c:v>
                </c:pt>
                <c:pt idx="246">
                  <c:v>0.556818504811893</c:v>
                </c:pt>
                <c:pt idx="247">
                  <c:v>0.559892424523306</c:v>
                </c:pt>
                <c:pt idx="248">
                  <c:v>0.561208378458515</c:v>
                </c:pt>
                <c:pt idx="249">
                  <c:v>0.562527068173185</c:v>
                </c:pt>
                <c:pt idx="250">
                  <c:v>0.552344657343591</c:v>
                </c:pt>
                <c:pt idx="251">
                  <c:v>0.541604860208218</c:v>
                </c:pt>
                <c:pt idx="252">
                  <c:v>0.536351519500056</c:v>
                </c:pt>
                <c:pt idx="253">
                  <c:v>0.533726405807077</c:v>
                </c:pt>
                <c:pt idx="254">
                  <c:v>0.534160005429924</c:v>
                </c:pt>
                <c:pt idx="255">
                  <c:v>0.53062390472789</c:v>
                </c:pt>
                <c:pt idx="256">
                  <c:v>0.534560683355502</c:v>
                </c:pt>
                <c:pt idx="257">
                  <c:v>0.531920139086437</c:v>
                </c:pt>
                <c:pt idx="258">
                  <c:v>0.531472054362157</c:v>
                </c:pt>
                <c:pt idx="259">
                  <c:v>0.535853633857699</c:v>
                </c:pt>
                <c:pt idx="260">
                  <c:v>0.532356256765618</c:v>
                </c:pt>
                <c:pt idx="261">
                  <c:v>0.540275303036112</c:v>
                </c:pt>
                <c:pt idx="262">
                  <c:v>0.54996234557994</c:v>
                </c:pt>
                <c:pt idx="263">
                  <c:v>0.545536018690715</c:v>
                </c:pt>
                <c:pt idx="264">
                  <c:v>0.549921023772859</c:v>
                </c:pt>
                <c:pt idx="265">
                  <c:v>0.544196195319991</c:v>
                </c:pt>
                <c:pt idx="266">
                  <c:v>0.547260977208525</c:v>
                </c:pt>
                <c:pt idx="267">
                  <c:v>0.540181721092785</c:v>
                </c:pt>
                <c:pt idx="268">
                  <c:v>0.544578760614307</c:v>
                </c:pt>
                <c:pt idx="269">
                  <c:v>0.5586634734829</c:v>
                </c:pt>
                <c:pt idx="270">
                  <c:v>0.549419945471944</c:v>
                </c:pt>
                <c:pt idx="271">
                  <c:v>0.553792954633321</c:v>
                </c:pt>
                <c:pt idx="272">
                  <c:v>0.563004062707391</c:v>
                </c:pt>
                <c:pt idx="273">
                  <c:v>0.566076739592487</c:v>
                </c:pt>
                <c:pt idx="274">
                  <c:v>0.573120043988035</c:v>
                </c:pt>
                <c:pt idx="275">
                  <c:v>0.563874227551985</c:v>
                </c:pt>
                <c:pt idx="276">
                  <c:v>0.573548436571344</c:v>
                </c:pt>
                <c:pt idx="277">
                  <c:v>0.575062913168667</c:v>
                </c:pt>
                <c:pt idx="278">
                  <c:v>0.568995796344839</c:v>
                </c:pt>
                <c:pt idx="279">
                  <c:v>0.570728354926553</c:v>
                </c:pt>
                <c:pt idx="280">
                  <c:v>0.573690831273225</c:v>
                </c:pt>
                <c:pt idx="281">
                  <c:v>0.575921181162919</c:v>
                </c:pt>
                <c:pt idx="282">
                  <c:v>0.578171736659778</c:v>
                </c:pt>
                <c:pt idx="283">
                  <c:v>0.57369091828094</c:v>
                </c:pt>
                <c:pt idx="284">
                  <c:v>0.567944198279201</c:v>
                </c:pt>
                <c:pt idx="285">
                  <c:v>0.569918398665899</c:v>
                </c:pt>
                <c:pt idx="286">
                  <c:v>0.574299880945489</c:v>
                </c:pt>
                <c:pt idx="287">
                  <c:v>0.56152859723047</c:v>
                </c:pt>
                <c:pt idx="288">
                  <c:v>0.555808983343855</c:v>
                </c:pt>
                <c:pt idx="289">
                  <c:v>0.543917215293057</c:v>
                </c:pt>
                <c:pt idx="290">
                  <c:v>0.544378698661547</c:v>
                </c:pt>
                <c:pt idx="291">
                  <c:v>0.545660179817001</c:v>
                </c:pt>
                <c:pt idx="292">
                  <c:v>0.552259232092301</c:v>
                </c:pt>
                <c:pt idx="293">
                  <c:v>0.562392090550631</c:v>
                </c:pt>
                <c:pt idx="294">
                  <c:v>0.553129140215442</c:v>
                </c:pt>
                <c:pt idx="295">
                  <c:v>0.553987860101007</c:v>
                </c:pt>
                <c:pt idx="296">
                  <c:v>0.550922167118242</c:v>
                </c:pt>
                <c:pt idx="297">
                  <c:v>0.550899198011243</c:v>
                </c:pt>
                <c:pt idx="298">
                  <c:v>0.55352307270165</c:v>
                </c:pt>
                <c:pt idx="299">
                  <c:v>0.554411989175853</c:v>
                </c:pt>
                <c:pt idx="300">
                  <c:v>0.565854060937688</c:v>
                </c:pt>
                <c:pt idx="301">
                  <c:v>0.556622249830999</c:v>
                </c:pt>
                <c:pt idx="302">
                  <c:v>0.558353700462234</c:v>
                </c:pt>
                <c:pt idx="303">
                  <c:v>0.556889057486017</c:v>
                </c:pt>
                <c:pt idx="304">
                  <c:v>0.553335768201254</c:v>
                </c:pt>
                <c:pt idx="305">
                  <c:v>0.553509851506211</c:v>
                </c:pt>
                <c:pt idx="306">
                  <c:v>0.55616095752846</c:v>
                </c:pt>
                <c:pt idx="307">
                  <c:v>0.560055678966667</c:v>
                </c:pt>
                <c:pt idx="308">
                  <c:v>0.55741356887551</c:v>
                </c:pt>
                <c:pt idx="309">
                  <c:v>0.571930003860645</c:v>
                </c:pt>
                <c:pt idx="310">
                  <c:v>0.57408561480681</c:v>
                </c:pt>
                <c:pt idx="311">
                  <c:v>0.576282418263169</c:v>
                </c:pt>
                <c:pt idx="312">
                  <c:v>0.573651606241008</c:v>
                </c:pt>
                <c:pt idx="313">
                  <c:v>0.568777281760096</c:v>
                </c:pt>
                <c:pt idx="314">
                  <c:v>0.56568478550445</c:v>
                </c:pt>
                <c:pt idx="315">
                  <c:v>0.571824700305006</c:v>
                </c:pt>
                <c:pt idx="316">
                  <c:v>0.563902543479063</c:v>
                </c:pt>
                <c:pt idx="317">
                  <c:v>0.565211574768769</c:v>
                </c:pt>
                <c:pt idx="318">
                  <c:v>0.561275527327563</c:v>
                </c:pt>
                <c:pt idx="319">
                  <c:v>0.564358893014059</c:v>
                </c:pt>
                <c:pt idx="320">
                  <c:v>0.550268263916461</c:v>
                </c:pt>
                <c:pt idx="321">
                  <c:v>0.550261133312568</c:v>
                </c:pt>
                <c:pt idx="322">
                  <c:v>0.554646991422776</c:v>
                </c:pt>
                <c:pt idx="323">
                  <c:v>0.562538070425857</c:v>
                </c:pt>
                <c:pt idx="324">
                  <c:v>0.565617881546124</c:v>
                </c:pt>
                <c:pt idx="325">
                  <c:v>0.584052256538949</c:v>
                </c:pt>
                <c:pt idx="326">
                  <c:v>0.573943854709388</c:v>
                </c:pt>
                <c:pt idx="327">
                  <c:v>0.572160040869835</c:v>
                </c:pt>
                <c:pt idx="328">
                  <c:v>0.585762529841403</c:v>
                </c:pt>
                <c:pt idx="329">
                  <c:v>0.584438115423889</c:v>
                </c:pt>
                <c:pt idx="330">
                  <c:v>0.588849438798623</c:v>
                </c:pt>
                <c:pt idx="331">
                  <c:v>0.611278252553739</c:v>
                </c:pt>
                <c:pt idx="332">
                  <c:v>0.61261600432728</c:v>
                </c:pt>
                <c:pt idx="333">
                  <c:v>0.622252177828579</c:v>
                </c:pt>
                <c:pt idx="334">
                  <c:v>0.631892977349129</c:v>
                </c:pt>
                <c:pt idx="335">
                  <c:v>0.636295184658213</c:v>
                </c:pt>
                <c:pt idx="336">
                  <c:v>0.633668410024809</c:v>
                </c:pt>
                <c:pt idx="337">
                  <c:v>0.64112153177172</c:v>
                </c:pt>
                <c:pt idx="338">
                  <c:v>0.653878109133093</c:v>
                </c:pt>
                <c:pt idx="339">
                  <c:v>0.650364827707948</c:v>
                </c:pt>
                <c:pt idx="340">
                  <c:v>0.664391884524367</c:v>
                </c:pt>
                <c:pt idx="341">
                  <c:v>0.666994518583761</c:v>
                </c:pt>
                <c:pt idx="342">
                  <c:v>0.663461611003992</c:v>
                </c:pt>
                <c:pt idx="343">
                  <c:v>0.668267428005899</c:v>
                </c:pt>
                <c:pt idx="344">
                  <c:v>0.661240176135852</c:v>
                </c:pt>
                <c:pt idx="345">
                  <c:v>0.64761429875875</c:v>
                </c:pt>
                <c:pt idx="346">
                  <c:v>0.648947852495014</c:v>
                </c:pt>
                <c:pt idx="347">
                  <c:v>0.637952688900127</c:v>
                </c:pt>
                <c:pt idx="348">
                  <c:v>0.640568402611798</c:v>
                </c:pt>
                <c:pt idx="349">
                  <c:v>0.642756801326026</c:v>
                </c:pt>
                <c:pt idx="350">
                  <c:v>0.642750934820328</c:v>
                </c:pt>
                <c:pt idx="351">
                  <c:v>0.636182847356487</c:v>
                </c:pt>
                <c:pt idx="352">
                  <c:v>0.640082404719077</c:v>
                </c:pt>
                <c:pt idx="353">
                  <c:v>0.641368575049864</c:v>
                </c:pt>
                <c:pt idx="354">
                  <c:v>0.642709225482868</c:v>
                </c:pt>
                <c:pt idx="355">
                  <c:v>0.656769003291473</c:v>
                </c:pt>
                <c:pt idx="356">
                  <c:v>0.667776443786063</c:v>
                </c:pt>
                <c:pt idx="357">
                  <c:v>0.666846760114836</c:v>
                </c:pt>
                <c:pt idx="358">
                  <c:v>0.674722668417215</c:v>
                </c:pt>
                <c:pt idx="359">
                  <c:v>0.67690452259362</c:v>
                </c:pt>
                <c:pt idx="360">
                  <c:v>0.678637092142944</c:v>
                </c:pt>
                <c:pt idx="361">
                  <c:v>0.677743962986807</c:v>
                </c:pt>
                <c:pt idx="362">
                  <c:v>0.681215523914865</c:v>
                </c:pt>
                <c:pt idx="363">
                  <c:v>0.680793332229155</c:v>
                </c:pt>
                <c:pt idx="364">
                  <c:v>0.679014843994909</c:v>
                </c:pt>
              </c:numCache>
            </c:numRef>
          </c:yVal>
          <c:smooth val="0"/>
        </c:ser>
        <c:ser>
          <c:idx val="2"/>
          <c:order val="2"/>
          <c:tx>
            <c:v>Ischemic HD</c:v>
          </c:tx>
          <c:spPr>
            <a:ln w="508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data!$C$2:$C$366</c:f>
              <c:numCache>
                <c:formatCode>General</c:formatCode>
                <c:ptCount val="36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</c:numCache>
            </c:numRef>
          </c:xVal>
          <c:yVal>
            <c:numRef>
              <c:f>data!$T$2:$T$366</c:f>
              <c:numCache>
                <c:formatCode>0.000</c:formatCode>
                <c:ptCount val="365"/>
                <c:pt idx="0">
                  <c:v>0.411040942420135</c:v>
                </c:pt>
                <c:pt idx="1">
                  <c:v>0.405189235999688</c:v>
                </c:pt>
                <c:pt idx="2">
                  <c:v>0.410124584727897</c:v>
                </c:pt>
                <c:pt idx="3">
                  <c:v>0.424621387890305</c:v>
                </c:pt>
                <c:pt idx="4">
                  <c:v>0.427630368994215</c:v>
                </c:pt>
                <c:pt idx="5">
                  <c:v>0.427229528238243</c:v>
                </c:pt>
                <c:pt idx="6">
                  <c:v>0.429030359214191</c:v>
                </c:pt>
                <c:pt idx="7">
                  <c:v>0.420145370249357</c:v>
                </c:pt>
                <c:pt idx="8">
                  <c:v>0.430785571078717</c:v>
                </c:pt>
                <c:pt idx="9">
                  <c:v>0.424568291831489</c:v>
                </c:pt>
                <c:pt idx="10">
                  <c:v>0.43120679484797</c:v>
                </c:pt>
                <c:pt idx="11">
                  <c:v>0.443891198556099</c:v>
                </c:pt>
                <c:pt idx="12">
                  <c:v>0.432316866353104</c:v>
                </c:pt>
                <c:pt idx="13">
                  <c:v>0.431420839189251</c:v>
                </c:pt>
                <c:pt idx="14">
                  <c:v>0.418589361397214</c:v>
                </c:pt>
                <c:pt idx="15">
                  <c:v>0.421643651099019</c:v>
                </c:pt>
                <c:pt idx="16">
                  <c:v>0.419837768613285</c:v>
                </c:pt>
                <c:pt idx="17">
                  <c:v>0.422035983495351</c:v>
                </c:pt>
                <c:pt idx="18">
                  <c:v>0.417642807262674</c:v>
                </c:pt>
                <c:pt idx="19">
                  <c:v>0.420737465277228</c:v>
                </c:pt>
                <c:pt idx="20">
                  <c:v>0.425532891496256</c:v>
                </c:pt>
                <c:pt idx="21">
                  <c:v>0.421351216646515</c:v>
                </c:pt>
                <c:pt idx="22">
                  <c:v>0.424397545877872</c:v>
                </c:pt>
                <c:pt idx="23">
                  <c:v>0.425277128104347</c:v>
                </c:pt>
                <c:pt idx="24">
                  <c:v>0.418251897592891</c:v>
                </c:pt>
                <c:pt idx="25">
                  <c:v>0.421335794700651</c:v>
                </c:pt>
                <c:pt idx="26">
                  <c:v>0.415148849317159</c:v>
                </c:pt>
                <c:pt idx="27">
                  <c:v>0.41031923219408</c:v>
                </c:pt>
                <c:pt idx="28">
                  <c:v>0.419958618510082</c:v>
                </c:pt>
                <c:pt idx="29">
                  <c:v>0.419302506463729</c:v>
                </c:pt>
                <c:pt idx="30">
                  <c:v>0.421045530632784</c:v>
                </c:pt>
                <c:pt idx="31">
                  <c:v>0.420139647840148</c:v>
                </c:pt>
                <c:pt idx="32">
                  <c:v>0.425105792024249</c:v>
                </c:pt>
                <c:pt idx="33">
                  <c:v>0.427739802941972</c:v>
                </c:pt>
                <c:pt idx="34">
                  <c:v>0.42080205145669</c:v>
                </c:pt>
                <c:pt idx="35">
                  <c:v>0.424842599616643</c:v>
                </c:pt>
                <c:pt idx="36">
                  <c:v>0.427699935111007</c:v>
                </c:pt>
                <c:pt idx="37">
                  <c:v>0.432565153237864</c:v>
                </c:pt>
                <c:pt idx="38">
                  <c:v>0.424561731970712</c:v>
                </c:pt>
                <c:pt idx="39">
                  <c:v>0.42859333480487</c:v>
                </c:pt>
                <c:pt idx="40">
                  <c:v>0.431692267480545</c:v>
                </c:pt>
                <c:pt idx="41">
                  <c:v>0.424110278178855</c:v>
                </c:pt>
                <c:pt idx="42">
                  <c:v>0.422776514417341</c:v>
                </c:pt>
                <c:pt idx="43">
                  <c:v>0.418304390612283</c:v>
                </c:pt>
                <c:pt idx="44">
                  <c:v>0.420963374279707</c:v>
                </c:pt>
                <c:pt idx="45">
                  <c:v>0.415639627626875</c:v>
                </c:pt>
                <c:pt idx="46">
                  <c:v>0.421380216910793</c:v>
                </c:pt>
                <c:pt idx="47">
                  <c:v>0.421383948218488</c:v>
                </c:pt>
                <c:pt idx="48">
                  <c:v>0.419630840458588</c:v>
                </c:pt>
                <c:pt idx="49">
                  <c:v>0.42406253068871</c:v>
                </c:pt>
                <c:pt idx="50">
                  <c:v>0.425349753611406</c:v>
                </c:pt>
                <c:pt idx="51">
                  <c:v>0.417808887158583</c:v>
                </c:pt>
                <c:pt idx="52">
                  <c:v>0.424812541564217</c:v>
                </c:pt>
                <c:pt idx="53">
                  <c:v>0.42262176041686</c:v>
                </c:pt>
                <c:pt idx="54">
                  <c:v>0.421246221597584</c:v>
                </c:pt>
                <c:pt idx="55">
                  <c:v>0.42520280647667</c:v>
                </c:pt>
                <c:pt idx="56">
                  <c:v>0.422622913523759</c:v>
                </c:pt>
                <c:pt idx="57">
                  <c:v>0.414679477682971</c:v>
                </c:pt>
                <c:pt idx="58">
                  <c:v>0.408049661112872</c:v>
                </c:pt>
                <c:pt idx="59">
                  <c:v>0.411119850922672</c:v>
                </c:pt>
                <c:pt idx="60">
                  <c:v>0.408482258465742</c:v>
                </c:pt>
                <c:pt idx="61">
                  <c:v>0.400522938925317</c:v>
                </c:pt>
                <c:pt idx="62">
                  <c:v>0.403204712257676</c:v>
                </c:pt>
                <c:pt idx="63">
                  <c:v>0.406236668364791</c:v>
                </c:pt>
                <c:pt idx="64">
                  <c:v>0.409301296961871</c:v>
                </c:pt>
                <c:pt idx="65">
                  <c:v>0.399642347448974</c:v>
                </c:pt>
                <c:pt idx="66">
                  <c:v>0.404580017712562</c:v>
                </c:pt>
                <c:pt idx="67">
                  <c:v>0.410854731398613</c:v>
                </c:pt>
                <c:pt idx="68">
                  <c:v>0.404768649269479</c:v>
                </c:pt>
                <c:pt idx="69">
                  <c:v>0.406615703893182</c:v>
                </c:pt>
                <c:pt idx="70">
                  <c:v>0.400449840036708</c:v>
                </c:pt>
                <c:pt idx="71">
                  <c:v>0.404461884493334</c:v>
                </c:pt>
                <c:pt idx="72">
                  <c:v>0.400491152117685</c:v>
                </c:pt>
                <c:pt idx="73">
                  <c:v>0.391651438157305</c:v>
                </c:pt>
                <c:pt idx="74">
                  <c:v>0.38809350455248</c:v>
                </c:pt>
                <c:pt idx="75">
                  <c:v>0.385393619131593</c:v>
                </c:pt>
                <c:pt idx="76">
                  <c:v>0.381811365590853</c:v>
                </c:pt>
                <c:pt idx="77">
                  <c:v>0.376142698747797</c:v>
                </c:pt>
                <c:pt idx="78">
                  <c:v>0.370893789422013</c:v>
                </c:pt>
                <c:pt idx="79">
                  <c:v>0.376167273454928</c:v>
                </c:pt>
                <c:pt idx="80">
                  <c:v>0.371711443676745</c:v>
                </c:pt>
                <c:pt idx="81">
                  <c:v>0.370787019152517</c:v>
                </c:pt>
                <c:pt idx="82">
                  <c:v>0.368911388194455</c:v>
                </c:pt>
                <c:pt idx="83">
                  <c:v>0.364496940746151</c:v>
                </c:pt>
                <c:pt idx="84">
                  <c:v>0.370325663540455</c:v>
                </c:pt>
                <c:pt idx="85">
                  <c:v>0.375083828167371</c:v>
                </c:pt>
                <c:pt idx="86">
                  <c:v>0.37873300094167</c:v>
                </c:pt>
                <c:pt idx="87">
                  <c:v>0.378784446676757</c:v>
                </c:pt>
                <c:pt idx="88">
                  <c:v>0.379255871438115</c:v>
                </c:pt>
                <c:pt idx="89">
                  <c:v>0.376153303857019</c:v>
                </c:pt>
                <c:pt idx="90">
                  <c:v>0.373992706513074</c:v>
                </c:pt>
                <c:pt idx="91">
                  <c:v>0.377155516878737</c:v>
                </c:pt>
                <c:pt idx="92">
                  <c:v>0.381139809068193</c:v>
                </c:pt>
                <c:pt idx="93">
                  <c:v>0.383803911548823</c:v>
                </c:pt>
                <c:pt idx="94">
                  <c:v>0.381987778663019</c:v>
                </c:pt>
                <c:pt idx="95">
                  <c:v>0.371450721557749</c:v>
                </c:pt>
                <c:pt idx="96">
                  <c:v>0.367390639070757</c:v>
                </c:pt>
                <c:pt idx="97">
                  <c:v>0.370469489115891</c:v>
                </c:pt>
                <c:pt idx="98">
                  <c:v>0.366496137967711</c:v>
                </c:pt>
                <c:pt idx="99">
                  <c:v>0.371785249987864</c:v>
                </c:pt>
                <c:pt idx="100">
                  <c:v>0.373975507244484</c:v>
                </c:pt>
                <c:pt idx="101">
                  <c:v>0.372215005884919</c:v>
                </c:pt>
                <c:pt idx="102">
                  <c:v>0.369540583338053</c:v>
                </c:pt>
                <c:pt idx="103">
                  <c:v>0.370385074788374</c:v>
                </c:pt>
                <c:pt idx="104">
                  <c:v>0.367726510305869</c:v>
                </c:pt>
                <c:pt idx="105">
                  <c:v>0.36861913242876</c:v>
                </c:pt>
                <c:pt idx="106">
                  <c:v>0.369509786095393</c:v>
                </c:pt>
                <c:pt idx="107">
                  <c:v>0.372593270068954</c:v>
                </c:pt>
                <c:pt idx="108">
                  <c:v>0.370823709990226</c:v>
                </c:pt>
                <c:pt idx="109">
                  <c:v>0.379138875411881</c:v>
                </c:pt>
                <c:pt idx="110">
                  <c:v>0.376065826259813</c:v>
                </c:pt>
                <c:pt idx="111">
                  <c:v>0.364493435238551</c:v>
                </c:pt>
                <c:pt idx="112">
                  <c:v>0.365379740267892</c:v>
                </c:pt>
                <c:pt idx="113">
                  <c:v>0.35473530255132</c:v>
                </c:pt>
                <c:pt idx="114">
                  <c:v>0.345872865023547</c:v>
                </c:pt>
                <c:pt idx="115">
                  <c:v>0.348953510983954</c:v>
                </c:pt>
                <c:pt idx="116">
                  <c:v>0.349802458060206</c:v>
                </c:pt>
                <c:pt idx="117">
                  <c:v>0.347078900272012</c:v>
                </c:pt>
                <c:pt idx="118">
                  <c:v>0.347999095558476</c:v>
                </c:pt>
                <c:pt idx="119">
                  <c:v>0.347978268321839</c:v>
                </c:pt>
                <c:pt idx="120">
                  <c:v>0.333873650201007</c:v>
                </c:pt>
                <c:pt idx="121">
                  <c:v>0.334727740724195</c:v>
                </c:pt>
                <c:pt idx="122">
                  <c:v>0.336918347326567</c:v>
                </c:pt>
                <c:pt idx="123">
                  <c:v>0.341826824057567</c:v>
                </c:pt>
                <c:pt idx="124">
                  <c:v>0.342752995274471</c:v>
                </c:pt>
                <c:pt idx="125">
                  <c:v>0.346760533783714</c:v>
                </c:pt>
                <c:pt idx="126">
                  <c:v>0.341451350242247</c:v>
                </c:pt>
                <c:pt idx="127">
                  <c:v>0.338809209310245</c:v>
                </c:pt>
                <c:pt idx="128">
                  <c:v>0.344136838976713</c:v>
                </c:pt>
                <c:pt idx="129">
                  <c:v>0.348491901025734</c:v>
                </c:pt>
                <c:pt idx="130">
                  <c:v>0.35425392719223</c:v>
                </c:pt>
                <c:pt idx="131">
                  <c:v>0.356924885321192</c:v>
                </c:pt>
                <c:pt idx="132">
                  <c:v>0.357839344645172</c:v>
                </c:pt>
                <c:pt idx="133">
                  <c:v>0.358345172920404</c:v>
                </c:pt>
                <c:pt idx="134">
                  <c:v>0.357000534775049</c:v>
                </c:pt>
                <c:pt idx="135">
                  <c:v>0.353025922303236</c:v>
                </c:pt>
                <c:pt idx="136">
                  <c:v>0.353016157134739</c:v>
                </c:pt>
                <c:pt idx="137">
                  <c:v>0.347729734270545</c:v>
                </c:pt>
                <c:pt idx="138">
                  <c:v>0.343289496828986</c:v>
                </c:pt>
                <c:pt idx="139">
                  <c:v>0.336220774616319</c:v>
                </c:pt>
                <c:pt idx="140">
                  <c:v>0.331385646248927</c:v>
                </c:pt>
                <c:pt idx="141">
                  <c:v>0.32299471759582</c:v>
                </c:pt>
                <c:pt idx="142">
                  <c:v>0.321648832027966</c:v>
                </c:pt>
                <c:pt idx="143">
                  <c:v>0.319096421199561</c:v>
                </c:pt>
                <c:pt idx="144">
                  <c:v>0.322196899322156</c:v>
                </c:pt>
                <c:pt idx="145">
                  <c:v>0.320891328201958</c:v>
                </c:pt>
                <c:pt idx="146">
                  <c:v>0.318652065067419</c:v>
                </c:pt>
                <c:pt idx="147">
                  <c:v>0.311167088470846</c:v>
                </c:pt>
                <c:pt idx="148">
                  <c:v>0.312907505796612</c:v>
                </c:pt>
                <c:pt idx="149">
                  <c:v>0.317972410773731</c:v>
                </c:pt>
                <c:pt idx="150">
                  <c:v>0.319096737423927</c:v>
                </c:pt>
                <c:pt idx="151">
                  <c:v>0.305422333207517</c:v>
                </c:pt>
                <c:pt idx="152">
                  <c:v>0.307571745217367</c:v>
                </c:pt>
                <c:pt idx="153">
                  <c:v>0.315025452981753</c:v>
                </c:pt>
                <c:pt idx="154">
                  <c:v>0.309354973110935</c:v>
                </c:pt>
                <c:pt idx="155">
                  <c:v>0.306673869686037</c:v>
                </c:pt>
                <c:pt idx="156">
                  <c:v>0.309269631197719</c:v>
                </c:pt>
                <c:pt idx="157">
                  <c:v>0.308855079002085</c:v>
                </c:pt>
                <c:pt idx="158">
                  <c:v>0.310518115844828</c:v>
                </c:pt>
                <c:pt idx="159">
                  <c:v>0.311166315755434</c:v>
                </c:pt>
                <c:pt idx="160">
                  <c:v>0.317112137540498</c:v>
                </c:pt>
                <c:pt idx="161">
                  <c:v>0.314644956564536</c:v>
                </c:pt>
                <c:pt idx="162">
                  <c:v>0.316267174052376</c:v>
                </c:pt>
                <c:pt idx="163">
                  <c:v>0.318873490253462</c:v>
                </c:pt>
                <c:pt idx="164">
                  <c:v>0.314458587152299</c:v>
                </c:pt>
                <c:pt idx="165">
                  <c:v>0.312909527466386</c:v>
                </c:pt>
                <c:pt idx="166">
                  <c:v>0.31640624064262</c:v>
                </c:pt>
                <c:pt idx="167">
                  <c:v>0.311793949353044</c:v>
                </c:pt>
                <c:pt idx="168">
                  <c:v>0.317963179267349</c:v>
                </c:pt>
                <c:pt idx="169">
                  <c:v>0.32193416771854</c:v>
                </c:pt>
                <c:pt idx="170">
                  <c:v>0.320185944703669</c:v>
                </c:pt>
                <c:pt idx="171">
                  <c:v>0.324584282596545</c:v>
                </c:pt>
                <c:pt idx="172">
                  <c:v>0.329433258956662</c:v>
                </c:pt>
                <c:pt idx="173">
                  <c:v>0.328112105671786</c:v>
                </c:pt>
                <c:pt idx="174">
                  <c:v>0.325913791508901</c:v>
                </c:pt>
                <c:pt idx="175">
                  <c:v>0.332746156325733</c:v>
                </c:pt>
                <c:pt idx="176">
                  <c:v>0.327436142353774</c:v>
                </c:pt>
                <c:pt idx="177">
                  <c:v>0.332264712698958</c:v>
                </c:pt>
                <c:pt idx="178">
                  <c:v>0.330958976031438</c:v>
                </c:pt>
                <c:pt idx="179">
                  <c:v>0.330528065794828</c:v>
                </c:pt>
                <c:pt idx="180">
                  <c:v>0.319895725516452</c:v>
                </c:pt>
                <c:pt idx="181">
                  <c:v>0.322950490969526</c:v>
                </c:pt>
                <c:pt idx="182">
                  <c:v>0.322930013097129</c:v>
                </c:pt>
                <c:pt idx="183">
                  <c:v>0.316276490221851</c:v>
                </c:pt>
                <c:pt idx="184">
                  <c:v>0.313492173985328</c:v>
                </c:pt>
                <c:pt idx="185">
                  <c:v>0.315434631834779</c:v>
                </c:pt>
                <c:pt idx="186">
                  <c:v>0.308824648842811</c:v>
                </c:pt>
                <c:pt idx="187">
                  <c:v>0.306594328768016</c:v>
                </c:pt>
                <c:pt idx="188">
                  <c:v>0.304416876614768</c:v>
                </c:pt>
                <c:pt idx="189">
                  <c:v>0.303482470904599</c:v>
                </c:pt>
                <c:pt idx="190">
                  <c:v>0.301716832875424</c:v>
                </c:pt>
                <c:pt idx="191">
                  <c:v>0.307965999989477</c:v>
                </c:pt>
                <c:pt idx="192">
                  <c:v>0.312421202978196</c:v>
                </c:pt>
                <c:pt idx="193">
                  <c:v>0.313343164781367</c:v>
                </c:pt>
                <c:pt idx="194">
                  <c:v>0.317951770543508</c:v>
                </c:pt>
                <c:pt idx="195">
                  <c:v>0.316228839003169</c:v>
                </c:pt>
                <c:pt idx="196">
                  <c:v>0.325415039437868</c:v>
                </c:pt>
                <c:pt idx="197">
                  <c:v>0.323196469184673</c:v>
                </c:pt>
                <c:pt idx="198">
                  <c:v>0.321433995377043</c:v>
                </c:pt>
                <c:pt idx="199">
                  <c:v>0.3251568204599</c:v>
                </c:pt>
                <c:pt idx="200">
                  <c:v>0.333504763769184</c:v>
                </c:pt>
                <c:pt idx="201">
                  <c:v>0.336131175536522</c:v>
                </c:pt>
                <c:pt idx="202">
                  <c:v>0.341284176113984</c:v>
                </c:pt>
                <c:pt idx="203">
                  <c:v>0.336415201323371</c:v>
                </c:pt>
                <c:pt idx="204">
                  <c:v>0.342158198086497</c:v>
                </c:pt>
                <c:pt idx="205">
                  <c:v>0.338664889640275</c:v>
                </c:pt>
                <c:pt idx="206">
                  <c:v>0.337250526044659</c:v>
                </c:pt>
                <c:pt idx="207">
                  <c:v>0.332230794815059</c:v>
                </c:pt>
                <c:pt idx="208">
                  <c:v>0.329116988234032</c:v>
                </c:pt>
                <c:pt idx="209">
                  <c:v>0.336174187910585</c:v>
                </c:pt>
                <c:pt idx="210">
                  <c:v>0.335878972704704</c:v>
                </c:pt>
                <c:pt idx="211">
                  <c:v>0.334537680359525</c:v>
                </c:pt>
                <c:pt idx="212">
                  <c:v>0.324823679064586</c:v>
                </c:pt>
                <c:pt idx="213">
                  <c:v>0.326134851946079</c:v>
                </c:pt>
                <c:pt idx="214">
                  <c:v>0.324782218224157</c:v>
                </c:pt>
                <c:pt idx="215">
                  <c:v>0.319040149796278</c:v>
                </c:pt>
                <c:pt idx="216">
                  <c:v>0.317700613106143</c:v>
                </c:pt>
                <c:pt idx="217">
                  <c:v>0.326519111258473</c:v>
                </c:pt>
                <c:pt idx="218">
                  <c:v>0.320335804361579</c:v>
                </c:pt>
                <c:pt idx="219">
                  <c:v>0.324734511671171</c:v>
                </c:pt>
                <c:pt idx="220">
                  <c:v>0.322107154161971</c:v>
                </c:pt>
                <c:pt idx="221">
                  <c:v>0.31743793874755</c:v>
                </c:pt>
                <c:pt idx="222">
                  <c:v>0.313717119228228</c:v>
                </c:pt>
                <c:pt idx="223">
                  <c:v>0.319433391600259</c:v>
                </c:pt>
                <c:pt idx="224">
                  <c:v>0.316779993857895</c:v>
                </c:pt>
                <c:pt idx="225">
                  <c:v>0.314130593862146</c:v>
                </c:pt>
                <c:pt idx="226">
                  <c:v>0.312369606304556</c:v>
                </c:pt>
                <c:pt idx="227">
                  <c:v>0.309731828248699</c:v>
                </c:pt>
                <c:pt idx="228">
                  <c:v>0.312819603210806</c:v>
                </c:pt>
                <c:pt idx="229">
                  <c:v>0.319003778307581</c:v>
                </c:pt>
                <c:pt idx="230">
                  <c:v>0.314146827363457</c:v>
                </c:pt>
                <c:pt idx="231">
                  <c:v>0.31721536439917</c:v>
                </c:pt>
                <c:pt idx="232">
                  <c:v>0.320736424556323</c:v>
                </c:pt>
                <c:pt idx="233">
                  <c:v>0.325582256687269</c:v>
                </c:pt>
                <c:pt idx="234">
                  <c:v>0.327067302427928</c:v>
                </c:pt>
                <c:pt idx="235">
                  <c:v>0.330605413888637</c:v>
                </c:pt>
                <c:pt idx="236">
                  <c:v>0.330848046066643</c:v>
                </c:pt>
                <c:pt idx="237">
                  <c:v>0.330394621057369</c:v>
                </c:pt>
                <c:pt idx="238">
                  <c:v>0.337432076930376</c:v>
                </c:pt>
                <c:pt idx="239">
                  <c:v>0.340045627932887</c:v>
                </c:pt>
                <c:pt idx="240">
                  <c:v>0.341327812097177</c:v>
                </c:pt>
                <c:pt idx="241">
                  <c:v>0.34732327600735</c:v>
                </c:pt>
                <c:pt idx="242">
                  <c:v>0.34598464782343</c:v>
                </c:pt>
                <c:pt idx="243">
                  <c:v>0.349095152960986</c:v>
                </c:pt>
                <c:pt idx="244">
                  <c:v>0.34773799341993</c:v>
                </c:pt>
                <c:pt idx="245">
                  <c:v>0.339733566550571</c:v>
                </c:pt>
                <c:pt idx="246">
                  <c:v>0.337993858485663</c:v>
                </c:pt>
                <c:pt idx="247">
                  <c:v>0.342159882749064</c:v>
                </c:pt>
                <c:pt idx="248">
                  <c:v>0.343290234616433</c:v>
                </c:pt>
                <c:pt idx="249">
                  <c:v>0.340384625099575</c:v>
                </c:pt>
                <c:pt idx="250">
                  <c:v>0.325868124240776</c:v>
                </c:pt>
                <c:pt idx="251">
                  <c:v>0.317944447052152</c:v>
                </c:pt>
                <c:pt idx="252">
                  <c:v>0.313573454047191</c:v>
                </c:pt>
                <c:pt idx="253">
                  <c:v>0.308745000351245</c:v>
                </c:pt>
                <c:pt idx="254">
                  <c:v>0.314361991934221</c:v>
                </c:pt>
                <c:pt idx="255">
                  <c:v>0.307773587041477</c:v>
                </c:pt>
                <c:pt idx="256">
                  <c:v>0.306077703943078</c:v>
                </c:pt>
                <c:pt idx="257">
                  <c:v>0.310491952941374</c:v>
                </c:pt>
                <c:pt idx="258">
                  <c:v>0.306961952715372</c:v>
                </c:pt>
                <c:pt idx="259">
                  <c:v>0.308275815817913</c:v>
                </c:pt>
                <c:pt idx="260">
                  <c:v>0.309594672585468</c:v>
                </c:pt>
                <c:pt idx="261">
                  <c:v>0.315728184642482</c:v>
                </c:pt>
                <c:pt idx="262">
                  <c:v>0.319247379315874</c:v>
                </c:pt>
                <c:pt idx="263">
                  <c:v>0.315705346543497</c:v>
                </c:pt>
                <c:pt idx="264">
                  <c:v>0.31920234065341</c:v>
                </c:pt>
                <c:pt idx="265">
                  <c:v>0.31611334079175</c:v>
                </c:pt>
                <c:pt idx="266">
                  <c:v>0.31741599814753</c:v>
                </c:pt>
                <c:pt idx="267">
                  <c:v>0.320465095106737</c:v>
                </c:pt>
                <c:pt idx="268">
                  <c:v>0.32133258743871</c:v>
                </c:pt>
                <c:pt idx="269">
                  <c:v>0.329234509245356</c:v>
                </c:pt>
                <c:pt idx="270">
                  <c:v>0.321746427883003</c:v>
                </c:pt>
                <c:pt idx="271">
                  <c:v>0.327459478656344</c:v>
                </c:pt>
                <c:pt idx="272">
                  <c:v>0.334501439866253</c:v>
                </c:pt>
                <c:pt idx="273">
                  <c:v>0.335819756029609</c:v>
                </c:pt>
                <c:pt idx="274">
                  <c:v>0.34199368866708</c:v>
                </c:pt>
                <c:pt idx="275">
                  <c:v>0.337175715483503</c:v>
                </c:pt>
                <c:pt idx="276">
                  <c:v>0.336032118830294</c:v>
                </c:pt>
                <c:pt idx="277">
                  <c:v>0.335561604714261</c:v>
                </c:pt>
                <c:pt idx="278">
                  <c:v>0.335064687240309</c:v>
                </c:pt>
                <c:pt idx="279">
                  <c:v>0.334148481926528</c:v>
                </c:pt>
                <c:pt idx="280">
                  <c:v>0.340331785963887</c:v>
                </c:pt>
                <c:pt idx="281">
                  <c:v>0.349250418977069</c:v>
                </c:pt>
                <c:pt idx="282">
                  <c:v>0.344406256604056</c:v>
                </c:pt>
                <c:pt idx="283">
                  <c:v>0.337288758030646</c:v>
                </c:pt>
                <c:pt idx="284">
                  <c:v>0.336860051569157</c:v>
                </c:pt>
                <c:pt idx="285">
                  <c:v>0.341744300345598</c:v>
                </c:pt>
                <c:pt idx="286">
                  <c:v>0.345744992176033</c:v>
                </c:pt>
                <c:pt idx="287">
                  <c:v>0.346323599523642</c:v>
                </c:pt>
                <c:pt idx="288">
                  <c:v>0.341034241864249</c:v>
                </c:pt>
                <c:pt idx="289">
                  <c:v>0.338384077583615</c:v>
                </c:pt>
                <c:pt idx="290">
                  <c:v>0.338351692759463</c:v>
                </c:pt>
                <c:pt idx="291">
                  <c:v>0.337936539724986</c:v>
                </c:pt>
                <c:pt idx="292">
                  <c:v>0.332649037692037</c:v>
                </c:pt>
                <c:pt idx="293">
                  <c:v>0.33970929553859</c:v>
                </c:pt>
                <c:pt idx="294">
                  <c:v>0.33441518201837</c:v>
                </c:pt>
                <c:pt idx="295">
                  <c:v>0.337920157396842</c:v>
                </c:pt>
                <c:pt idx="296">
                  <c:v>0.333985008605172</c:v>
                </c:pt>
                <c:pt idx="297">
                  <c:v>0.333976446019503</c:v>
                </c:pt>
                <c:pt idx="298">
                  <c:v>0.330012114032063</c:v>
                </c:pt>
                <c:pt idx="299">
                  <c:v>0.329549265782036</c:v>
                </c:pt>
                <c:pt idx="300">
                  <c:v>0.331326009274781</c:v>
                </c:pt>
                <c:pt idx="301">
                  <c:v>0.322971359907762</c:v>
                </c:pt>
                <c:pt idx="302">
                  <c:v>0.325617272034951</c:v>
                </c:pt>
                <c:pt idx="303">
                  <c:v>0.331370587624694</c:v>
                </c:pt>
                <c:pt idx="304">
                  <c:v>0.327833547676446</c:v>
                </c:pt>
                <c:pt idx="305">
                  <c:v>0.330057393392482</c:v>
                </c:pt>
                <c:pt idx="306">
                  <c:v>0.326575061701337</c:v>
                </c:pt>
                <c:pt idx="307">
                  <c:v>0.326459916351719</c:v>
                </c:pt>
                <c:pt idx="308">
                  <c:v>0.322483117473333</c:v>
                </c:pt>
                <c:pt idx="309">
                  <c:v>0.328636514233103</c:v>
                </c:pt>
                <c:pt idx="310">
                  <c:v>0.336983186305653</c:v>
                </c:pt>
                <c:pt idx="311">
                  <c:v>0.341822950779773</c:v>
                </c:pt>
                <c:pt idx="312">
                  <c:v>0.340945610370302</c:v>
                </c:pt>
                <c:pt idx="313">
                  <c:v>0.336080959596613</c:v>
                </c:pt>
                <c:pt idx="314">
                  <c:v>0.33297955856839</c:v>
                </c:pt>
                <c:pt idx="315">
                  <c:v>0.335617704946878</c:v>
                </c:pt>
                <c:pt idx="316">
                  <c:v>0.333411080018883</c:v>
                </c:pt>
                <c:pt idx="317">
                  <c:v>0.33912494302267</c:v>
                </c:pt>
                <c:pt idx="318">
                  <c:v>0.338727970476765</c:v>
                </c:pt>
                <c:pt idx="319">
                  <c:v>0.342662961168571</c:v>
                </c:pt>
                <c:pt idx="320">
                  <c:v>0.341333345946996</c:v>
                </c:pt>
                <c:pt idx="321">
                  <c:v>0.338672363097079</c:v>
                </c:pt>
                <c:pt idx="322">
                  <c:v>0.3377998942943</c:v>
                </c:pt>
                <c:pt idx="323">
                  <c:v>0.343943733007284</c:v>
                </c:pt>
                <c:pt idx="324">
                  <c:v>0.343507238805228</c:v>
                </c:pt>
                <c:pt idx="325">
                  <c:v>0.35800767247065</c:v>
                </c:pt>
                <c:pt idx="326">
                  <c:v>0.351863209335856</c:v>
                </c:pt>
                <c:pt idx="327">
                  <c:v>0.346123324885141</c:v>
                </c:pt>
                <c:pt idx="328">
                  <c:v>0.351383223333514</c:v>
                </c:pt>
                <c:pt idx="329">
                  <c:v>0.346974711755358</c:v>
                </c:pt>
                <c:pt idx="330">
                  <c:v>0.350515740156783</c:v>
                </c:pt>
                <c:pt idx="331">
                  <c:v>0.358430021882755</c:v>
                </c:pt>
                <c:pt idx="332">
                  <c:v>0.357130441888255</c:v>
                </c:pt>
                <c:pt idx="333">
                  <c:v>0.367653250418216</c:v>
                </c:pt>
                <c:pt idx="334">
                  <c:v>0.37115082464578</c:v>
                </c:pt>
                <c:pt idx="335">
                  <c:v>0.375111731882925</c:v>
                </c:pt>
                <c:pt idx="336">
                  <c:v>0.372914763023525</c:v>
                </c:pt>
                <c:pt idx="337">
                  <c:v>0.379917283181929</c:v>
                </c:pt>
                <c:pt idx="338">
                  <c:v>0.387850842550112</c:v>
                </c:pt>
                <c:pt idx="339">
                  <c:v>0.384775302714006</c:v>
                </c:pt>
                <c:pt idx="340">
                  <c:v>0.396625756538742</c:v>
                </c:pt>
                <c:pt idx="341">
                  <c:v>0.394414183826211</c:v>
                </c:pt>
                <c:pt idx="342">
                  <c:v>0.395285974342134</c:v>
                </c:pt>
                <c:pt idx="343">
                  <c:v>0.40097513859226</c:v>
                </c:pt>
                <c:pt idx="344">
                  <c:v>0.393505785820795</c:v>
                </c:pt>
                <c:pt idx="345">
                  <c:v>0.384276230765966</c:v>
                </c:pt>
                <c:pt idx="346">
                  <c:v>0.389997135681825</c:v>
                </c:pt>
                <c:pt idx="347">
                  <c:v>0.381649792334595</c:v>
                </c:pt>
                <c:pt idx="348">
                  <c:v>0.381188086043775</c:v>
                </c:pt>
                <c:pt idx="349">
                  <c:v>0.386027154486758</c:v>
                </c:pt>
                <c:pt idx="350">
                  <c:v>0.386910695034516</c:v>
                </c:pt>
                <c:pt idx="351">
                  <c:v>0.393124745082264</c:v>
                </c:pt>
                <c:pt idx="352">
                  <c:v>0.395271453081253</c:v>
                </c:pt>
                <c:pt idx="353">
                  <c:v>0.398355381541119</c:v>
                </c:pt>
                <c:pt idx="354">
                  <c:v>0.397939870550374</c:v>
                </c:pt>
                <c:pt idx="355">
                  <c:v>0.406283238124891</c:v>
                </c:pt>
                <c:pt idx="356">
                  <c:v>0.405799441321108</c:v>
                </c:pt>
                <c:pt idx="357">
                  <c:v>0.403565075529577</c:v>
                </c:pt>
                <c:pt idx="358">
                  <c:v>0.41057752799573</c:v>
                </c:pt>
                <c:pt idx="359">
                  <c:v>0.414106240197358</c:v>
                </c:pt>
                <c:pt idx="360">
                  <c:v>0.413203509285204</c:v>
                </c:pt>
                <c:pt idx="361">
                  <c:v>0.411444522614673</c:v>
                </c:pt>
                <c:pt idx="362">
                  <c:v>0.410949332216134</c:v>
                </c:pt>
                <c:pt idx="363">
                  <c:v>0.410083049124673</c:v>
                </c:pt>
                <c:pt idx="364">
                  <c:v>0.406107229383322</c:v>
                </c:pt>
              </c:numCache>
            </c:numRef>
          </c:yVal>
          <c:smooth val="0"/>
        </c:ser>
        <c:ser>
          <c:idx val="3"/>
          <c:order val="3"/>
          <c:tx>
            <c:v>MI</c:v>
          </c:tx>
          <c:spPr>
            <a:ln w="508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data!$C$2:$C$366</c:f>
              <c:numCache>
                <c:formatCode>General</c:formatCode>
                <c:ptCount val="36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  <c:pt idx="128">
                  <c:v>129.0</c:v>
                </c:pt>
                <c:pt idx="129">
                  <c:v>130.0</c:v>
                </c:pt>
                <c:pt idx="130">
                  <c:v>131.0</c:v>
                </c:pt>
                <c:pt idx="131">
                  <c:v>132.0</c:v>
                </c:pt>
                <c:pt idx="132">
                  <c:v>133.0</c:v>
                </c:pt>
                <c:pt idx="133">
                  <c:v>134.0</c:v>
                </c:pt>
                <c:pt idx="134">
                  <c:v>135.0</c:v>
                </c:pt>
                <c:pt idx="135">
                  <c:v>136.0</c:v>
                </c:pt>
                <c:pt idx="136">
                  <c:v>137.0</c:v>
                </c:pt>
                <c:pt idx="137">
                  <c:v>138.0</c:v>
                </c:pt>
                <c:pt idx="138">
                  <c:v>139.0</c:v>
                </c:pt>
                <c:pt idx="139">
                  <c:v>140.0</c:v>
                </c:pt>
                <c:pt idx="140">
                  <c:v>141.0</c:v>
                </c:pt>
                <c:pt idx="141">
                  <c:v>142.0</c:v>
                </c:pt>
                <c:pt idx="142">
                  <c:v>143.0</c:v>
                </c:pt>
                <c:pt idx="143">
                  <c:v>144.0</c:v>
                </c:pt>
                <c:pt idx="144">
                  <c:v>145.0</c:v>
                </c:pt>
                <c:pt idx="145">
                  <c:v>146.0</c:v>
                </c:pt>
                <c:pt idx="146">
                  <c:v>147.0</c:v>
                </c:pt>
                <c:pt idx="147">
                  <c:v>148.0</c:v>
                </c:pt>
                <c:pt idx="148">
                  <c:v>149.0</c:v>
                </c:pt>
                <c:pt idx="149">
                  <c:v>150.0</c:v>
                </c:pt>
                <c:pt idx="150">
                  <c:v>151.0</c:v>
                </c:pt>
                <c:pt idx="151">
                  <c:v>152.0</c:v>
                </c:pt>
                <c:pt idx="152">
                  <c:v>153.0</c:v>
                </c:pt>
                <c:pt idx="153">
                  <c:v>154.0</c:v>
                </c:pt>
                <c:pt idx="154">
                  <c:v>155.0</c:v>
                </c:pt>
                <c:pt idx="155">
                  <c:v>156.0</c:v>
                </c:pt>
                <c:pt idx="156">
                  <c:v>157.0</c:v>
                </c:pt>
                <c:pt idx="157">
                  <c:v>158.0</c:v>
                </c:pt>
                <c:pt idx="158">
                  <c:v>159.0</c:v>
                </c:pt>
                <c:pt idx="159">
                  <c:v>160.0</c:v>
                </c:pt>
                <c:pt idx="160">
                  <c:v>161.0</c:v>
                </c:pt>
                <c:pt idx="161">
                  <c:v>162.0</c:v>
                </c:pt>
                <c:pt idx="162">
                  <c:v>163.0</c:v>
                </c:pt>
                <c:pt idx="163">
                  <c:v>164.0</c:v>
                </c:pt>
                <c:pt idx="164">
                  <c:v>165.0</c:v>
                </c:pt>
                <c:pt idx="165">
                  <c:v>166.0</c:v>
                </c:pt>
                <c:pt idx="166">
                  <c:v>167.0</c:v>
                </c:pt>
                <c:pt idx="167">
                  <c:v>168.0</c:v>
                </c:pt>
                <c:pt idx="168">
                  <c:v>169.0</c:v>
                </c:pt>
                <c:pt idx="169">
                  <c:v>170.0</c:v>
                </c:pt>
                <c:pt idx="170">
                  <c:v>171.0</c:v>
                </c:pt>
                <c:pt idx="171">
                  <c:v>172.0</c:v>
                </c:pt>
                <c:pt idx="172">
                  <c:v>173.0</c:v>
                </c:pt>
                <c:pt idx="173">
                  <c:v>174.0</c:v>
                </c:pt>
                <c:pt idx="174">
                  <c:v>175.0</c:v>
                </c:pt>
                <c:pt idx="175">
                  <c:v>176.0</c:v>
                </c:pt>
                <c:pt idx="176">
                  <c:v>177.0</c:v>
                </c:pt>
                <c:pt idx="177">
                  <c:v>178.0</c:v>
                </c:pt>
                <c:pt idx="178">
                  <c:v>179.0</c:v>
                </c:pt>
                <c:pt idx="179">
                  <c:v>180.0</c:v>
                </c:pt>
                <c:pt idx="180">
                  <c:v>181.0</c:v>
                </c:pt>
                <c:pt idx="181">
                  <c:v>182.0</c:v>
                </c:pt>
                <c:pt idx="182">
                  <c:v>183.0</c:v>
                </c:pt>
                <c:pt idx="183">
                  <c:v>184.0</c:v>
                </c:pt>
                <c:pt idx="184">
                  <c:v>185.0</c:v>
                </c:pt>
                <c:pt idx="185">
                  <c:v>186.0</c:v>
                </c:pt>
                <c:pt idx="186">
                  <c:v>187.0</c:v>
                </c:pt>
                <c:pt idx="187">
                  <c:v>188.0</c:v>
                </c:pt>
                <c:pt idx="188">
                  <c:v>189.0</c:v>
                </c:pt>
                <c:pt idx="189">
                  <c:v>190.0</c:v>
                </c:pt>
                <c:pt idx="190">
                  <c:v>191.0</c:v>
                </c:pt>
                <c:pt idx="191">
                  <c:v>192.0</c:v>
                </c:pt>
                <c:pt idx="192">
                  <c:v>193.0</c:v>
                </c:pt>
                <c:pt idx="193">
                  <c:v>194.0</c:v>
                </c:pt>
                <c:pt idx="194">
                  <c:v>195.0</c:v>
                </c:pt>
                <c:pt idx="195">
                  <c:v>196.0</c:v>
                </c:pt>
                <c:pt idx="196">
                  <c:v>197.0</c:v>
                </c:pt>
                <c:pt idx="197">
                  <c:v>198.0</c:v>
                </c:pt>
                <c:pt idx="198">
                  <c:v>199.0</c:v>
                </c:pt>
                <c:pt idx="199">
                  <c:v>200.0</c:v>
                </c:pt>
                <c:pt idx="200">
                  <c:v>201.0</c:v>
                </c:pt>
                <c:pt idx="201">
                  <c:v>202.0</c:v>
                </c:pt>
                <c:pt idx="202">
                  <c:v>203.0</c:v>
                </c:pt>
                <c:pt idx="203">
                  <c:v>204.0</c:v>
                </c:pt>
                <c:pt idx="204">
                  <c:v>205.0</c:v>
                </c:pt>
                <c:pt idx="205">
                  <c:v>206.0</c:v>
                </c:pt>
                <c:pt idx="206">
                  <c:v>207.0</c:v>
                </c:pt>
                <c:pt idx="207">
                  <c:v>208.0</c:v>
                </c:pt>
                <c:pt idx="208">
                  <c:v>209.0</c:v>
                </c:pt>
                <c:pt idx="209">
                  <c:v>210.0</c:v>
                </c:pt>
                <c:pt idx="210">
                  <c:v>211.0</c:v>
                </c:pt>
                <c:pt idx="211">
                  <c:v>212.0</c:v>
                </c:pt>
                <c:pt idx="212">
                  <c:v>213.0</c:v>
                </c:pt>
                <c:pt idx="213">
                  <c:v>214.0</c:v>
                </c:pt>
                <c:pt idx="214">
                  <c:v>215.0</c:v>
                </c:pt>
                <c:pt idx="215">
                  <c:v>216.0</c:v>
                </c:pt>
                <c:pt idx="216">
                  <c:v>217.0</c:v>
                </c:pt>
                <c:pt idx="217">
                  <c:v>218.0</c:v>
                </c:pt>
                <c:pt idx="218">
                  <c:v>219.0</c:v>
                </c:pt>
                <c:pt idx="219">
                  <c:v>220.0</c:v>
                </c:pt>
                <c:pt idx="220">
                  <c:v>221.0</c:v>
                </c:pt>
                <c:pt idx="221">
                  <c:v>222.0</c:v>
                </c:pt>
                <c:pt idx="222">
                  <c:v>223.0</c:v>
                </c:pt>
                <c:pt idx="223">
                  <c:v>224.0</c:v>
                </c:pt>
                <c:pt idx="224">
                  <c:v>225.0</c:v>
                </c:pt>
                <c:pt idx="225">
                  <c:v>226.0</c:v>
                </c:pt>
                <c:pt idx="226">
                  <c:v>227.0</c:v>
                </c:pt>
                <c:pt idx="227">
                  <c:v>228.0</c:v>
                </c:pt>
                <c:pt idx="228">
                  <c:v>229.0</c:v>
                </c:pt>
                <c:pt idx="229">
                  <c:v>230.0</c:v>
                </c:pt>
                <c:pt idx="230">
                  <c:v>231.0</c:v>
                </c:pt>
                <c:pt idx="231">
                  <c:v>232.0</c:v>
                </c:pt>
                <c:pt idx="232">
                  <c:v>233.0</c:v>
                </c:pt>
                <c:pt idx="233">
                  <c:v>234.0</c:v>
                </c:pt>
                <c:pt idx="234">
                  <c:v>235.0</c:v>
                </c:pt>
                <c:pt idx="235">
                  <c:v>236.0</c:v>
                </c:pt>
                <c:pt idx="236">
                  <c:v>237.0</c:v>
                </c:pt>
                <c:pt idx="237">
                  <c:v>238.0</c:v>
                </c:pt>
                <c:pt idx="238">
                  <c:v>239.0</c:v>
                </c:pt>
                <c:pt idx="239">
                  <c:v>240.0</c:v>
                </c:pt>
                <c:pt idx="240">
                  <c:v>241.0</c:v>
                </c:pt>
                <c:pt idx="241">
                  <c:v>242.0</c:v>
                </c:pt>
                <c:pt idx="242">
                  <c:v>243.0</c:v>
                </c:pt>
                <c:pt idx="243">
                  <c:v>244.0</c:v>
                </c:pt>
                <c:pt idx="244">
                  <c:v>245.0</c:v>
                </c:pt>
                <c:pt idx="245">
                  <c:v>246.0</c:v>
                </c:pt>
                <c:pt idx="246">
                  <c:v>247.0</c:v>
                </c:pt>
                <c:pt idx="247">
                  <c:v>248.0</c:v>
                </c:pt>
                <c:pt idx="248">
                  <c:v>249.0</c:v>
                </c:pt>
                <c:pt idx="249">
                  <c:v>250.0</c:v>
                </c:pt>
                <c:pt idx="250">
                  <c:v>251.0</c:v>
                </c:pt>
                <c:pt idx="251">
                  <c:v>252.0</c:v>
                </c:pt>
                <c:pt idx="252">
                  <c:v>253.0</c:v>
                </c:pt>
                <c:pt idx="253">
                  <c:v>254.0</c:v>
                </c:pt>
                <c:pt idx="254">
                  <c:v>255.0</c:v>
                </c:pt>
                <c:pt idx="255">
                  <c:v>256.0</c:v>
                </c:pt>
                <c:pt idx="256">
                  <c:v>257.0</c:v>
                </c:pt>
                <c:pt idx="257">
                  <c:v>258.0</c:v>
                </c:pt>
                <c:pt idx="258">
                  <c:v>259.0</c:v>
                </c:pt>
                <c:pt idx="259">
                  <c:v>260.0</c:v>
                </c:pt>
                <c:pt idx="260">
                  <c:v>261.0</c:v>
                </c:pt>
                <c:pt idx="261">
                  <c:v>262.0</c:v>
                </c:pt>
                <c:pt idx="262">
                  <c:v>263.0</c:v>
                </c:pt>
                <c:pt idx="263">
                  <c:v>264.0</c:v>
                </c:pt>
                <c:pt idx="264">
                  <c:v>265.0</c:v>
                </c:pt>
                <c:pt idx="265">
                  <c:v>266.0</c:v>
                </c:pt>
                <c:pt idx="266">
                  <c:v>267.0</c:v>
                </c:pt>
                <c:pt idx="267">
                  <c:v>268.0</c:v>
                </c:pt>
                <c:pt idx="268">
                  <c:v>269.0</c:v>
                </c:pt>
                <c:pt idx="269">
                  <c:v>270.0</c:v>
                </c:pt>
                <c:pt idx="270">
                  <c:v>271.0</c:v>
                </c:pt>
                <c:pt idx="271">
                  <c:v>272.0</c:v>
                </c:pt>
                <c:pt idx="272">
                  <c:v>273.0</c:v>
                </c:pt>
                <c:pt idx="273">
                  <c:v>274.0</c:v>
                </c:pt>
                <c:pt idx="274">
                  <c:v>275.0</c:v>
                </c:pt>
                <c:pt idx="275">
                  <c:v>276.0</c:v>
                </c:pt>
                <c:pt idx="276">
                  <c:v>277.0</c:v>
                </c:pt>
                <c:pt idx="277">
                  <c:v>278.0</c:v>
                </c:pt>
                <c:pt idx="278">
                  <c:v>279.0</c:v>
                </c:pt>
                <c:pt idx="279">
                  <c:v>280.0</c:v>
                </c:pt>
                <c:pt idx="280">
                  <c:v>281.0</c:v>
                </c:pt>
                <c:pt idx="281">
                  <c:v>282.0</c:v>
                </c:pt>
                <c:pt idx="282">
                  <c:v>283.0</c:v>
                </c:pt>
                <c:pt idx="283">
                  <c:v>284.0</c:v>
                </c:pt>
                <c:pt idx="284">
                  <c:v>285.0</c:v>
                </c:pt>
                <c:pt idx="285">
                  <c:v>286.0</c:v>
                </c:pt>
                <c:pt idx="286">
                  <c:v>287.0</c:v>
                </c:pt>
                <c:pt idx="287">
                  <c:v>288.0</c:v>
                </c:pt>
                <c:pt idx="288">
                  <c:v>289.0</c:v>
                </c:pt>
                <c:pt idx="289">
                  <c:v>290.0</c:v>
                </c:pt>
                <c:pt idx="290">
                  <c:v>291.0</c:v>
                </c:pt>
                <c:pt idx="291">
                  <c:v>292.0</c:v>
                </c:pt>
                <c:pt idx="292">
                  <c:v>293.0</c:v>
                </c:pt>
                <c:pt idx="293">
                  <c:v>294.0</c:v>
                </c:pt>
                <c:pt idx="294">
                  <c:v>295.0</c:v>
                </c:pt>
                <c:pt idx="295">
                  <c:v>296.0</c:v>
                </c:pt>
                <c:pt idx="296">
                  <c:v>297.0</c:v>
                </c:pt>
                <c:pt idx="297">
                  <c:v>298.0</c:v>
                </c:pt>
                <c:pt idx="298">
                  <c:v>299.0</c:v>
                </c:pt>
                <c:pt idx="299">
                  <c:v>300.0</c:v>
                </c:pt>
                <c:pt idx="300">
                  <c:v>301.0</c:v>
                </c:pt>
                <c:pt idx="301">
                  <c:v>302.0</c:v>
                </c:pt>
                <c:pt idx="302">
                  <c:v>303.0</c:v>
                </c:pt>
                <c:pt idx="303">
                  <c:v>304.0</c:v>
                </c:pt>
                <c:pt idx="304">
                  <c:v>305.0</c:v>
                </c:pt>
                <c:pt idx="305">
                  <c:v>306.0</c:v>
                </c:pt>
                <c:pt idx="306">
                  <c:v>307.0</c:v>
                </c:pt>
                <c:pt idx="307">
                  <c:v>308.0</c:v>
                </c:pt>
                <c:pt idx="308">
                  <c:v>309.0</c:v>
                </c:pt>
                <c:pt idx="309">
                  <c:v>310.0</c:v>
                </c:pt>
                <c:pt idx="310">
                  <c:v>311.0</c:v>
                </c:pt>
                <c:pt idx="311">
                  <c:v>312.0</c:v>
                </c:pt>
                <c:pt idx="312">
                  <c:v>313.0</c:v>
                </c:pt>
                <c:pt idx="313">
                  <c:v>314.0</c:v>
                </c:pt>
                <c:pt idx="314">
                  <c:v>315.0</c:v>
                </c:pt>
                <c:pt idx="315">
                  <c:v>316.0</c:v>
                </c:pt>
                <c:pt idx="316">
                  <c:v>317.0</c:v>
                </c:pt>
                <c:pt idx="317">
                  <c:v>318.0</c:v>
                </c:pt>
                <c:pt idx="318">
                  <c:v>319.0</c:v>
                </c:pt>
                <c:pt idx="319">
                  <c:v>320.0</c:v>
                </c:pt>
                <c:pt idx="320">
                  <c:v>321.0</c:v>
                </c:pt>
                <c:pt idx="321">
                  <c:v>322.0</c:v>
                </c:pt>
                <c:pt idx="322">
                  <c:v>323.0</c:v>
                </c:pt>
                <c:pt idx="323">
                  <c:v>324.0</c:v>
                </c:pt>
                <c:pt idx="324">
                  <c:v>325.0</c:v>
                </c:pt>
                <c:pt idx="325">
                  <c:v>326.0</c:v>
                </c:pt>
                <c:pt idx="326">
                  <c:v>327.0</c:v>
                </c:pt>
                <c:pt idx="327">
                  <c:v>328.0</c:v>
                </c:pt>
                <c:pt idx="328">
                  <c:v>329.0</c:v>
                </c:pt>
                <c:pt idx="329">
                  <c:v>330.0</c:v>
                </c:pt>
                <c:pt idx="330">
                  <c:v>331.0</c:v>
                </c:pt>
                <c:pt idx="331">
                  <c:v>332.0</c:v>
                </c:pt>
                <c:pt idx="332">
                  <c:v>333.0</c:v>
                </c:pt>
                <c:pt idx="333">
                  <c:v>334.0</c:v>
                </c:pt>
                <c:pt idx="334">
                  <c:v>335.0</c:v>
                </c:pt>
                <c:pt idx="335">
                  <c:v>336.0</c:v>
                </c:pt>
                <c:pt idx="336">
                  <c:v>337.0</c:v>
                </c:pt>
                <c:pt idx="337">
                  <c:v>338.0</c:v>
                </c:pt>
                <c:pt idx="338">
                  <c:v>339.0</c:v>
                </c:pt>
                <c:pt idx="339">
                  <c:v>340.0</c:v>
                </c:pt>
                <c:pt idx="340">
                  <c:v>341.0</c:v>
                </c:pt>
                <c:pt idx="341">
                  <c:v>342.0</c:v>
                </c:pt>
                <c:pt idx="342">
                  <c:v>343.0</c:v>
                </c:pt>
                <c:pt idx="343">
                  <c:v>344.0</c:v>
                </c:pt>
                <c:pt idx="344">
                  <c:v>345.0</c:v>
                </c:pt>
                <c:pt idx="345">
                  <c:v>346.0</c:v>
                </c:pt>
                <c:pt idx="346">
                  <c:v>347.0</c:v>
                </c:pt>
                <c:pt idx="347">
                  <c:v>348.0</c:v>
                </c:pt>
                <c:pt idx="348">
                  <c:v>349.0</c:v>
                </c:pt>
                <c:pt idx="349">
                  <c:v>350.0</c:v>
                </c:pt>
                <c:pt idx="350">
                  <c:v>351.0</c:v>
                </c:pt>
                <c:pt idx="351">
                  <c:v>352.0</c:v>
                </c:pt>
                <c:pt idx="352">
                  <c:v>353.0</c:v>
                </c:pt>
                <c:pt idx="353">
                  <c:v>354.0</c:v>
                </c:pt>
                <c:pt idx="354">
                  <c:v>355.0</c:v>
                </c:pt>
                <c:pt idx="355">
                  <c:v>356.0</c:v>
                </c:pt>
                <c:pt idx="356">
                  <c:v>357.0</c:v>
                </c:pt>
                <c:pt idx="357">
                  <c:v>358.0</c:v>
                </c:pt>
                <c:pt idx="358">
                  <c:v>359.0</c:v>
                </c:pt>
                <c:pt idx="359">
                  <c:v>360.0</c:v>
                </c:pt>
                <c:pt idx="360">
                  <c:v>361.0</c:v>
                </c:pt>
                <c:pt idx="361">
                  <c:v>362.0</c:v>
                </c:pt>
                <c:pt idx="362">
                  <c:v>363.0</c:v>
                </c:pt>
                <c:pt idx="363">
                  <c:v>364.0</c:v>
                </c:pt>
                <c:pt idx="364">
                  <c:v>365.0</c:v>
                </c:pt>
              </c:numCache>
            </c:numRef>
          </c:xVal>
          <c:yVal>
            <c:numRef>
              <c:f>data!$U$2:$U$366</c:f>
              <c:numCache>
                <c:formatCode>0.000</c:formatCode>
                <c:ptCount val="365"/>
                <c:pt idx="0">
                  <c:v>0.114093738434041</c:v>
                </c:pt>
                <c:pt idx="1">
                  <c:v>0.114094417187823</c:v>
                </c:pt>
                <c:pt idx="2">
                  <c:v>0.117643041899802</c:v>
                </c:pt>
                <c:pt idx="3">
                  <c:v>0.120272854254986</c:v>
                </c:pt>
                <c:pt idx="4">
                  <c:v>0.118500044849427</c:v>
                </c:pt>
                <c:pt idx="5">
                  <c:v>0.118929837560752</c:v>
                </c:pt>
                <c:pt idx="6">
                  <c:v>0.1162730781103</c:v>
                </c:pt>
                <c:pt idx="7">
                  <c:v>0.116719896031872</c:v>
                </c:pt>
                <c:pt idx="8">
                  <c:v>0.118006985535144</c:v>
                </c:pt>
                <c:pt idx="9">
                  <c:v>0.115850623653333</c:v>
                </c:pt>
                <c:pt idx="10">
                  <c:v>0.117609089156049</c:v>
                </c:pt>
                <c:pt idx="11">
                  <c:v>0.116747313526927</c:v>
                </c:pt>
                <c:pt idx="12">
                  <c:v>0.121709285562103</c:v>
                </c:pt>
                <c:pt idx="13">
                  <c:v>0.119513480831691</c:v>
                </c:pt>
                <c:pt idx="14">
                  <c:v>0.120645373228937</c:v>
                </c:pt>
                <c:pt idx="15">
                  <c:v>0.121267297195297</c:v>
                </c:pt>
                <c:pt idx="16">
                  <c:v>0.118478098673729</c:v>
                </c:pt>
                <c:pt idx="17">
                  <c:v>0.118300893123636</c:v>
                </c:pt>
                <c:pt idx="18">
                  <c:v>0.116507425334101</c:v>
                </c:pt>
                <c:pt idx="19">
                  <c:v>0.118290253990688</c:v>
                </c:pt>
                <c:pt idx="20">
                  <c:v>0.119614891219703</c:v>
                </c:pt>
                <c:pt idx="21">
                  <c:v>0.115605984944317</c:v>
                </c:pt>
                <c:pt idx="22">
                  <c:v>0.117318079395888</c:v>
                </c:pt>
                <c:pt idx="23">
                  <c:v>0.115429167706002</c:v>
                </c:pt>
                <c:pt idx="24">
                  <c:v>0.110278410000026</c:v>
                </c:pt>
                <c:pt idx="25">
                  <c:v>0.108957083312484</c:v>
                </c:pt>
                <c:pt idx="26">
                  <c:v>0.10983368317064</c:v>
                </c:pt>
                <c:pt idx="27">
                  <c:v>0.107831812114793</c:v>
                </c:pt>
                <c:pt idx="28">
                  <c:v>0.107384144178134</c:v>
                </c:pt>
                <c:pt idx="29">
                  <c:v>0.106944361292464</c:v>
                </c:pt>
                <c:pt idx="30">
                  <c:v>0.106056188470783</c:v>
                </c:pt>
                <c:pt idx="31">
                  <c:v>0.103400927743805</c:v>
                </c:pt>
                <c:pt idx="32">
                  <c:v>0.103406446498007</c:v>
                </c:pt>
                <c:pt idx="33">
                  <c:v>0.098985780941081</c:v>
                </c:pt>
                <c:pt idx="34">
                  <c:v>0.102081599704534</c:v>
                </c:pt>
                <c:pt idx="35">
                  <c:v>0.097651353158476</c:v>
                </c:pt>
                <c:pt idx="36">
                  <c:v>0.100748865578414</c:v>
                </c:pt>
                <c:pt idx="37">
                  <c:v>0.0995741263149473</c:v>
                </c:pt>
                <c:pt idx="38">
                  <c:v>0.101360345302343</c:v>
                </c:pt>
                <c:pt idx="39">
                  <c:v>0.100032430116939</c:v>
                </c:pt>
                <c:pt idx="40">
                  <c:v>0.0986131686537123</c:v>
                </c:pt>
                <c:pt idx="41">
                  <c:v>0.100037731524974</c:v>
                </c:pt>
                <c:pt idx="42">
                  <c:v>0.101817524203641</c:v>
                </c:pt>
                <c:pt idx="43">
                  <c:v>0.101558108091036</c:v>
                </c:pt>
                <c:pt idx="44">
                  <c:v>0.102889340462251</c:v>
                </c:pt>
                <c:pt idx="45">
                  <c:v>0.107750976294967</c:v>
                </c:pt>
                <c:pt idx="46">
                  <c:v>0.108614604366127</c:v>
                </c:pt>
                <c:pt idx="47">
                  <c:v>0.107715454434622</c:v>
                </c:pt>
                <c:pt idx="48">
                  <c:v>0.106811170449276</c:v>
                </c:pt>
                <c:pt idx="49">
                  <c:v>0.109034171390235</c:v>
                </c:pt>
                <c:pt idx="50">
                  <c:v>0.10816752856672</c:v>
                </c:pt>
                <c:pt idx="51">
                  <c:v>0.106468307215293</c:v>
                </c:pt>
                <c:pt idx="52">
                  <c:v>0.10426385899763</c:v>
                </c:pt>
                <c:pt idx="53">
                  <c:v>0.10532416231749</c:v>
                </c:pt>
                <c:pt idx="54">
                  <c:v>0.102648854017376</c:v>
                </c:pt>
                <c:pt idx="55">
                  <c:v>0.10353260720886</c:v>
                </c:pt>
                <c:pt idx="56">
                  <c:v>0.103078691837865</c:v>
                </c:pt>
                <c:pt idx="57">
                  <c:v>0.106652900051209</c:v>
                </c:pt>
                <c:pt idx="58">
                  <c:v>0.105980637077828</c:v>
                </c:pt>
                <c:pt idx="59">
                  <c:v>0.103558003799541</c:v>
                </c:pt>
                <c:pt idx="60">
                  <c:v>0.106842533641907</c:v>
                </c:pt>
                <c:pt idx="61">
                  <c:v>0.112998226844628</c:v>
                </c:pt>
                <c:pt idx="62">
                  <c:v>0.113914820431312</c:v>
                </c:pt>
                <c:pt idx="63">
                  <c:v>0.116322303775632</c:v>
                </c:pt>
                <c:pt idx="64">
                  <c:v>0.115690223270459</c:v>
                </c:pt>
                <c:pt idx="65">
                  <c:v>0.114361424127546</c:v>
                </c:pt>
                <c:pt idx="66">
                  <c:v>0.116137601346601</c:v>
                </c:pt>
                <c:pt idx="67">
                  <c:v>0.116146502405421</c:v>
                </c:pt>
                <c:pt idx="68">
                  <c:v>0.106819386311737</c:v>
                </c:pt>
                <c:pt idx="69">
                  <c:v>0.102906224759931</c:v>
                </c:pt>
                <c:pt idx="70">
                  <c:v>0.105903334283385</c:v>
                </c:pt>
                <c:pt idx="71">
                  <c:v>0.103350224575246</c:v>
                </c:pt>
                <c:pt idx="72">
                  <c:v>0.101976161607094</c:v>
                </c:pt>
                <c:pt idx="73">
                  <c:v>0.0975499461082135</c:v>
                </c:pt>
                <c:pt idx="74">
                  <c:v>0.0948731485674616</c:v>
                </c:pt>
                <c:pt idx="75">
                  <c:v>0.0953500345448872</c:v>
                </c:pt>
                <c:pt idx="76">
                  <c:v>0.0940020278400062</c:v>
                </c:pt>
                <c:pt idx="77">
                  <c:v>0.0896009739803933</c:v>
                </c:pt>
                <c:pt idx="78">
                  <c:v>0.0874033705527145</c:v>
                </c:pt>
                <c:pt idx="79">
                  <c:v>0.0949029890510847</c:v>
                </c:pt>
                <c:pt idx="80">
                  <c:v>0.0988702840917816</c:v>
                </c:pt>
                <c:pt idx="81">
                  <c:v>0.10107152209904</c:v>
                </c:pt>
                <c:pt idx="82">
                  <c:v>0.103482399868886</c:v>
                </c:pt>
                <c:pt idx="83">
                  <c:v>0.104607551252917</c:v>
                </c:pt>
                <c:pt idx="84">
                  <c:v>0.102608150519177</c:v>
                </c:pt>
                <c:pt idx="85">
                  <c:v>0.100841448024564</c:v>
                </c:pt>
                <c:pt idx="86">
                  <c:v>0.101276284714001</c:v>
                </c:pt>
                <c:pt idx="87">
                  <c:v>0.101277674469752</c:v>
                </c:pt>
                <c:pt idx="88">
                  <c:v>0.102594566538625</c:v>
                </c:pt>
                <c:pt idx="89">
                  <c:v>0.10170742157038</c:v>
                </c:pt>
                <c:pt idx="90">
                  <c:v>0.0958906940833208</c:v>
                </c:pt>
                <c:pt idx="91">
                  <c:v>0.0923910197969686</c:v>
                </c:pt>
                <c:pt idx="92">
                  <c:v>0.0950444775017971</c:v>
                </c:pt>
                <c:pt idx="93">
                  <c:v>0.0968181359909217</c:v>
                </c:pt>
                <c:pt idx="94">
                  <c:v>0.0954832456746169</c:v>
                </c:pt>
                <c:pt idx="95">
                  <c:v>0.0985792606863154</c:v>
                </c:pt>
                <c:pt idx="96">
                  <c:v>0.0955062569397897</c:v>
                </c:pt>
                <c:pt idx="97">
                  <c:v>0.0997927090936536</c:v>
                </c:pt>
                <c:pt idx="98">
                  <c:v>0.100664862064562</c:v>
                </c:pt>
                <c:pt idx="99">
                  <c:v>0.101125633044412</c:v>
                </c:pt>
                <c:pt idx="100">
                  <c:v>0.100760581549657</c:v>
                </c:pt>
                <c:pt idx="101">
                  <c:v>0.0993396415942942</c:v>
                </c:pt>
                <c:pt idx="102">
                  <c:v>0.0989095815185777</c:v>
                </c:pt>
                <c:pt idx="103">
                  <c:v>0.0962596658860168</c:v>
                </c:pt>
                <c:pt idx="104">
                  <c:v>0.0900877134061999</c:v>
                </c:pt>
                <c:pt idx="105">
                  <c:v>0.0949097119232984</c:v>
                </c:pt>
                <c:pt idx="106">
                  <c:v>0.0931509044202568</c:v>
                </c:pt>
                <c:pt idx="107">
                  <c:v>0.0931321543322093</c:v>
                </c:pt>
                <c:pt idx="108">
                  <c:v>0.0891884364382048</c:v>
                </c:pt>
                <c:pt idx="109">
                  <c:v>0.093004239273444</c:v>
                </c:pt>
                <c:pt idx="110">
                  <c:v>0.0943438558704354</c:v>
                </c:pt>
                <c:pt idx="111">
                  <c:v>0.0898981261661381</c:v>
                </c:pt>
                <c:pt idx="112">
                  <c:v>0.0881257901848508</c:v>
                </c:pt>
                <c:pt idx="113">
                  <c:v>0.089890738446178</c:v>
                </c:pt>
                <c:pt idx="114">
                  <c:v>0.0886054495064773</c:v>
                </c:pt>
                <c:pt idx="115">
                  <c:v>0.0913598549401277</c:v>
                </c:pt>
                <c:pt idx="116">
                  <c:v>0.0857521703196737</c:v>
                </c:pt>
                <c:pt idx="117">
                  <c:v>0.086192619628575</c:v>
                </c:pt>
                <c:pt idx="118">
                  <c:v>0.0866385983812356</c:v>
                </c:pt>
                <c:pt idx="119">
                  <c:v>0.088389898939125</c:v>
                </c:pt>
                <c:pt idx="120">
                  <c:v>0.0842201907872905</c:v>
                </c:pt>
                <c:pt idx="121">
                  <c:v>0.0817836825691685</c:v>
                </c:pt>
                <c:pt idx="122">
                  <c:v>0.0826771596130064</c:v>
                </c:pt>
                <c:pt idx="123">
                  <c:v>0.080475207612095</c:v>
                </c:pt>
                <c:pt idx="124">
                  <c:v>0.0890435854469659</c:v>
                </c:pt>
                <c:pt idx="125">
                  <c:v>0.0888436430497344</c:v>
                </c:pt>
                <c:pt idx="126">
                  <c:v>0.0859862403711809</c:v>
                </c:pt>
                <c:pt idx="127">
                  <c:v>0.0845263924548677</c:v>
                </c:pt>
                <c:pt idx="128">
                  <c:v>0.0865213644513637</c:v>
                </c:pt>
                <c:pt idx="129">
                  <c:v>0.0856289750200803</c:v>
                </c:pt>
                <c:pt idx="130">
                  <c:v>0.084532096198404</c:v>
                </c:pt>
                <c:pt idx="131">
                  <c:v>0.084981455786208</c:v>
                </c:pt>
                <c:pt idx="132">
                  <c:v>0.0841147222715059</c:v>
                </c:pt>
                <c:pt idx="133">
                  <c:v>0.0858790037698212</c:v>
                </c:pt>
                <c:pt idx="134">
                  <c:v>0.0885439455646638</c:v>
                </c:pt>
                <c:pt idx="135">
                  <c:v>0.0872173164819352</c:v>
                </c:pt>
                <c:pt idx="136">
                  <c:v>0.0845796459609438</c:v>
                </c:pt>
                <c:pt idx="137">
                  <c:v>0.0847142529161832</c:v>
                </c:pt>
                <c:pt idx="138">
                  <c:v>0.087794781990995</c:v>
                </c:pt>
                <c:pt idx="139">
                  <c:v>0.0877845511425</c:v>
                </c:pt>
                <c:pt idx="140">
                  <c:v>0.0860022215141473</c:v>
                </c:pt>
                <c:pt idx="141">
                  <c:v>0.0873023572209051</c:v>
                </c:pt>
                <c:pt idx="142">
                  <c:v>0.0895344930633947</c:v>
                </c:pt>
                <c:pt idx="143">
                  <c:v>0.0896467249754598</c:v>
                </c:pt>
                <c:pt idx="144">
                  <c:v>0.0887663236848357</c:v>
                </c:pt>
                <c:pt idx="145">
                  <c:v>0.0843644053604988</c:v>
                </c:pt>
                <c:pt idx="146">
                  <c:v>0.0834672207698913</c:v>
                </c:pt>
                <c:pt idx="147">
                  <c:v>0.0803868019643592</c:v>
                </c:pt>
                <c:pt idx="148">
                  <c:v>0.0807495580734778</c:v>
                </c:pt>
                <c:pt idx="149">
                  <c:v>0.0816203906718971</c:v>
                </c:pt>
                <c:pt idx="150">
                  <c:v>0.0833959939340879</c:v>
                </c:pt>
                <c:pt idx="151">
                  <c:v>0.080744783908684</c:v>
                </c:pt>
                <c:pt idx="152">
                  <c:v>0.0820783861313228</c:v>
                </c:pt>
                <c:pt idx="153">
                  <c:v>0.0816228782137275</c:v>
                </c:pt>
                <c:pt idx="154">
                  <c:v>0.0856228884866906</c:v>
                </c:pt>
                <c:pt idx="155">
                  <c:v>0.0829659407498273</c:v>
                </c:pt>
                <c:pt idx="156">
                  <c:v>0.0834064932382508</c:v>
                </c:pt>
                <c:pt idx="157">
                  <c:v>0.0838326447015783</c:v>
                </c:pt>
                <c:pt idx="158">
                  <c:v>0.0825080935932541</c:v>
                </c:pt>
                <c:pt idx="159">
                  <c:v>0.0863171504282811</c:v>
                </c:pt>
                <c:pt idx="160">
                  <c:v>0.0863452718724559</c:v>
                </c:pt>
                <c:pt idx="161">
                  <c:v>0.0838552353282229</c:v>
                </c:pt>
                <c:pt idx="162">
                  <c:v>0.0876199797492717</c:v>
                </c:pt>
                <c:pt idx="163">
                  <c:v>0.0845517888051918</c:v>
                </c:pt>
                <c:pt idx="164">
                  <c:v>0.0828045665612274</c:v>
                </c:pt>
                <c:pt idx="165">
                  <c:v>0.0827962266730693</c:v>
                </c:pt>
                <c:pt idx="166">
                  <c:v>0.0856097742145143</c:v>
                </c:pt>
                <c:pt idx="167">
                  <c:v>0.0830062310319878</c:v>
                </c:pt>
                <c:pt idx="168">
                  <c:v>0.0845658529449314</c:v>
                </c:pt>
                <c:pt idx="169">
                  <c:v>0.0860799905585684</c:v>
                </c:pt>
                <c:pt idx="170">
                  <c:v>0.0852219660335938</c:v>
                </c:pt>
                <c:pt idx="171">
                  <c:v>0.0858599517977567</c:v>
                </c:pt>
                <c:pt idx="172">
                  <c:v>0.0896158565672984</c:v>
                </c:pt>
                <c:pt idx="173">
                  <c:v>0.0887250520953585</c:v>
                </c:pt>
                <c:pt idx="174">
                  <c:v>0.0828684034752031</c:v>
                </c:pt>
                <c:pt idx="175">
                  <c:v>0.0885185139419631</c:v>
                </c:pt>
                <c:pt idx="176">
                  <c:v>0.0858380673678452</c:v>
                </c:pt>
                <c:pt idx="177">
                  <c:v>0.0876159611066808</c:v>
                </c:pt>
                <c:pt idx="178">
                  <c:v>0.0840706623738851</c:v>
                </c:pt>
                <c:pt idx="179">
                  <c:v>0.0837488911977648</c:v>
                </c:pt>
                <c:pt idx="180">
                  <c:v>0.080533682408564</c:v>
                </c:pt>
                <c:pt idx="181">
                  <c:v>0.0829008318488942</c:v>
                </c:pt>
                <c:pt idx="182">
                  <c:v>0.0802414502690654</c:v>
                </c:pt>
                <c:pt idx="183">
                  <c:v>0.0806838977324773</c:v>
                </c:pt>
                <c:pt idx="184">
                  <c:v>0.0815664639532394</c:v>
                </c:pt>
                <c:pt idx="185">
                  <c:v>0.0822760297620393</c:v>
                </c:pt>
                <c:pt idx="186">
                  <c:v>0.0760871322444717</c:v>
                </c:pt>
                <c:pt idx="187">
                  <c:v>0.0774244173903688</c:v>
                </c:pt>
                <c:pt idx="188">
                  <c:v>0.0765332004106315</c:v>
                </c:pt>
                <c:pt idx="189">
                  <c:v>0.0787359096970242</c:v>
                </c:pt>
                <c:pt idx="190">
                  <c:v>0.0778597697853293</c:v>
                </c:pt>
                <c:pt idx="191">
                  <c:v>0.0761088222154769</c:v>
                </c:pt>
                <c:pt idx="192">
                  <c:v>0.0770060878357711</c:v>
                </c:pt>
                <c:pt idx="193">
                  <c:v>0.0765741755408754</c:v>
                </c:pt>
                <c:pt idx="194">
                  <c:v>0.0770072646370839</c:v>
                </c:pt>
                <c:pt idx="195">
                  <c:v>0.0758543913668644</c:v>
                </c:pt>
                <c:pt idx="196">
                  <c:v>0.0786718875047561</c:v>
                </c:pt>
                <c:pt idx="197">
                  <c:v>0.0775982725374095</c:v>
                </c:pt>
                <c:pt idx="198">
                  <c:v>0.0777705078407945</c:v>
                </c:pt>
                <c:pt idx="199">
                  <c:v>0.0821713602567456</c:v>
                </c:pt>
                <c:pt idx="200">
                  <c:v>0.0859686660624232</c:v>
                </c:pt>
                <c:pt idx="201">
                  <c:v>0.084798957712555</c:v>
                </c:pt>
                <c:pt idx="202">
                  <c:v>0.0878690100939749</c:v>
                </c:pt>
                <c:pt idx="203">
                  <c:v>0.083340130005057</c:v>
                </c:pt>
                <c:pt idx="204">
                  <c:v>0.0850928822527654</c:v>
                </c:pt>
                <c:pt idx="205">
                  <c:v>0.0824578707392263</c:v>
                </c:pt>
                <c:pt idx="206">
                  <c:v>0.0802311433430433</c:v>
                </c:pt>
                <c:pt idx="207">
                  <c:v>0.0808200649795956</c:v>
                </c:pt>
                <c:pt idx="208">
                  <c:v>0.0803778722344397</c:v>
                </c:pt>
                <c:pt idx="209">
                  <c:v>0.0812499918874865</c:v>
                </c:pt>
                <c:pt idx="210">
                  <c:v>0.076400917185396</c:v>
                </c:pt>
                <c:pt idx="211">
                  <c:v>0.0771145859610239</c:v>
                </c:pt>
                <c:pt idx="212">
                  <c:v>0.0744713716707703</c:v>
                </c:pt>
                <c:pt idx="213">
                  <c:v>0.0727072498928905</c:v>
                </c:pt>
                <c:pt idx="214">
                  <c:v>0.0731434204753842</c:v>
                </c:pt>
                <c:pt idx="215">
                  <c:v>0.0749024499456791</c:v>
                </c:pt>
                <c:pt idx="216">
                  <c:v>0.0766722405773224</c:v>
                </c:pt>
                <c:pt idx="217">
                  <c:v>0.0782372397179448</c:v>
                </c:pt>
                <c:pt idx="218">
                  <c:v>0.0799990575386321</c:v>
                </c:pt>
                <c:pt idx="219">
                  <c:v>0.0766405187888307</c:v>
                </c:pt>
                <c:pt idx="220">
                  <c:v>0.073777685977729</c:v>
                </c:pt>
                <c:pt idx="221">
                  <c:v>0.0714061083326265</c:v>
                </c:pt>
                <c:pt idx="222">
                  <c:v>0.0733539774791738</c:v>
                </c:pt>
                <c:pt idx="223">
                  <c:v>0.0801879520974</c:v>
                </c:pt>
                <c:pt idx="224">
                  <c:v>0.0801911213853589</c:v>
                </c:pt>
                <c:pt idx="225">
                  <c:v>0.0801853256013919</c:v>
                </c:pt>
                <c:pt idx="226">
                  <c:v>0.0759410309139944</c:v>
                </c:pt>
                <c:pt idx="227">
                  <c:v>0.0753330169016359</c:v>
                </c:pt>
                <c:pt idx="228">
                  <c:v>0.0772487515413328</c:v>
                </c:pt>
                <c:pt idx="229">
                  <c:v>0.0790093968115667</c:v>
                </c:pt>
                <c:pt idx="230">
                  <c:v>0.0803339158692397</c:v>
                </c:pt>
                <c:pt idx="231">
                  <c:v>0.0827532172749916</c:v>
                </c:pt>
                <c:pt idx="232">
                  <c:v>0.0842862760331281</c:v>
                </c:pt>
                <c:pt idx="233">
                  <c:v>0.0877144424435908</c:v>
                </c:pt>
                <c:pt idx="234">
                  <c:v>0.0854991550180598</c:v>
                </c:pt>
                <c:pt idx="235">
                  <c:v>0.0853765424447993</c:v>
                </c:pt>
                <c:pt idx="236">
                  <c:v>0.08677772426449</c:v>
                </c:pt>
                <c:pt idx="237">
                  <c:v>0.0890366102790068</c:v>
                </c:pt>
                <c:pt idx="238">
                  <c:v>0.088348286852782</c:v>
                </c:pt>
                <c:pt idx="239">
                  <c:v>0.0872623870953736</c:v>
                </c:pt>
                <c:pt idx="240">
                  <c:v>0.0872691096688083</c:v>
                </c:pt>
                <c:pt idx="241">
                  <c:v>0.0841766994543277</c:v>
                </c:pt>
                <c:pt idx="242">
                  <c:v>0.0859414162613767</c:v>
                </c:pt>
                <c:pt idx="243">
                  <c:v>0.0846234465802011</c:v>
                </c:pt>
                <c:pt idx="244">
                  <c:v>0.0824039761542171</c:v>
                </c:pt>
                <c:pt idx="245">
                  <c:v>0.0784016390353225</c:v>
                </c:pt>
                <c:pt idx="246">
                  <c:v>0.0788632915805919</c:v>
                </c:pt>
                <c:pt idx="247">
                  <c:v>0.0806306824047135</c:v>
                </c:pt>
                <c:pt idx="248">
                  <c:v>0.0849751429789276</c:v>
                </c:pt>
                <c:pt idx="249">
                  <c:v>0.0810114664358998</c:v>
                </c:pt>
                <c:pt idx="250">
                  <c:v>0.0814608914066072</c:v>
                </c:pt>
                <c:pt idx="251">
                  <c:v>0.0792635066307887</c:v>
                </c:pt>
                <c:pt idx="252">
                  <c:v>0.0775168954524729</c:v>
                </c:pt>
                <c:pt idx="253">
                  <c:v>0.0779589580205889</c:v>
                </c:pt>
                <c:pt idx="254">
                  <c:v>0.0816626292429958</c:v>
                </c:pt>
                <c:pt idx="255">
                  <c:v>0.0812518990883666</c:v>
                </c:pt>
                <c:pt idx="256">
                  <c:v>0.0837343888943854</c:v>
                </c:pt>
                <c:pt idx="257">
                  <c:v>0.0810523142320601</c:v>
                </c:pt>
                <c:pt idx="258">
                  <c:v>0.0801552809683737</c:v>
                </c:pt>
                <c:pt idx="259">
                  <c:v>0.0792187153757263</c:v>
                </c:pt>
                <c:pt idx="260">
                  <c:v>0.0831601396195402</c:v>
                </c:pt>
                <c:pt idx="261">
                  <c:v>0.0831907937520307</c:v>
                </c:pt>
                <c:pt idx="262">
                  <c:v>0.0845694940928344</c:v>
                </c:pt>
                <c:pt idx="263">
                  <c:v>0.0850153931702116</c:v>
                </c:pt>
                <c:pt idx="264">
                  <c:v>0.0796886532777048</c:v>
                </c:pt>
                <c:pt idx="265">
                  <c:v>0.079439820019781</c:v>
                </c:pt>
                <c:pt idx="266">
                  <c:v>0.0805317986748572</c:v>
                </c:pt>
                <c:pt idx="267">
                  <c:v>0.0814141530511487</c:v>
                </c:pt>
                <c:pt idx="268">
                  <c:v>0.0801146570438535</c:v>
                </c:pt>
                <c:pt idx="269">
                  <c:v>0.0792354246676701</c:v>
                </c:pt>
                <c:pt idx="270">
                  <c:v>0.0792412832624447</c:v>
                </c:pt>
                <c:pt idx="271">
                  <c:v>0.081439523160643</c:v>
                </c:pt>
                <c:pt idx="272">
                  <c:v>0.0845181713865629</c:v>
                </c:pt>
                <c:pt idx="273">
                  <c:v>0.0845142563452718</c:v>
                </c:pt>
                <c:pt idx="274">
                  <c:v>0.0887384286923888</c:v>
                </c:pt>
                <c:pt idx="275">
                  <c:v>0.0862868890525764</c:v>
                </c:pt>
                <c:pt idx="276">
                  <c:v>0.087397288150865</c:v>
                </c:pt>
                <c:pt idx="277">
                  <c:v>0.0840417309265138</c:v>
                </c:pt>
                <c:pt idx="278">
                  <c:v>0.0809627209443122</c:v>
                </c:pt>
                <c:pt idx="279">
                  <c:v>0.0822707909427856</c:v>
                </c:pt>
                <c:pt idx="280">
                  <c:v>0.0835971980651605</c:v>
                </c:pt>
                <c:pt idx="281">
                  <c:v>0.0869340843669308</c:v>
                </c:pt>
                <c:pt idx="282">
                  <c:v>0.087085562912011</c:v>
                </c:pt>
                <c:pt idx="283">
                  <c:v>0.0857651650413403</c:v>
                </c:pt>
                <c:pt idx="284">
                  <c:v>0.0849427281807495</c:v>
                </c:pt>
                <c:pt idx="285">
                  <c:v>0.0844517818822203</c:v>
                </c:pt>
                <c:pt idx="286">
                  <c:v>0.0849269732732815</c:v>
                </c:pt>
                <c:pt idx="287">
                  <c:v>0.0844909554482053</c:v>
                </c:pt>
                <c:pt idx="288">
                  <c:v>0.084043280525105</c:v>
                </c:pt>
                <c:pt idx="289">
                  <c:v>0.085804929026361</c:v>
                </c:pt>
                <c:pt idx="290">
                  <c:v>0.090196274878284</c:v>
                </c:pt>
                <c:pt idx="291">
                  <c:v>0.0915207854488698</c:v>
                </c:pt>
                <c:pt idx="292">
                  <c:v>0.090636486251106</c:v>
                </c:pt>
                <c:pt idx="293">
                  <c:v>0.0928364504442917</c:v>
                </c:pt>
                <c:pt idx="294">
                  <c:v>0.092835150428941</c:v>
                </c:pt>
                <c:pt idx="295">
                  <c:v>0.0972415395954002</c:v>
                </c:pt>
                <c:pt idx="296">
                  <c:v>0.0988775410746857</c:v>
                </c:pt>
                <c:pt idx="297">
                  <c:v>0.0966715905300672</c:v>
                </c:pt>
                <c:pt idx="298">
                  <c:v>0.0947844521039251</c:v>
                </c:pt>
                <c:pt idx="299">
                  <c:v>0.0978481042196097</c:v>
                </c:pt>
                <c:pt idx="300">
                  <c:v>0.0987151678802881</c:v>
                </c:pt>
                <c:pt idx="301">
                  <c:v>0.0955901887682087</c:v>
                </c:pt>
                <c:pt idx="302">
                  <c:v>0.0933745493012288</c:v>
                </c:pt>
                <c:pt idx="303">
                  <c:v>0.0932567780809812</c:v>
                </c:pt>
                <c:pt idx="304">
                  <c:v>0.0915915458376683</c:v>
                </c:pt>
                <c:pt idx="305">
                  <c:v>0.0928413756781167</c:v>
                </c:pt>
                <c:pt idx="306">
                  <c:v>0.0908286242796563</c:v>
                </c:pt>
                <c:pt idx="307">
                  <c:v>0.0848656355418587</c:v>
                </c:pt>
                <c:pt idx="308">
                  <c:v>0.0857806953942043</c:v>
                </c:pt>
                <c:pt idx="309">
                  <c:v>0.0847325888240337</c:v>
                </c:pt>
                <c:pt idx="310">
                  <c:v>0.0882343939800783</c:v>
                </c:pt>
                <c:pt idx="311">
                  <c:v>0.0859984664530059</c:v>
                </c:pt>
                <c:pt idx="312">
                  <c:v>0.088225440497523</c:v>
                </c:pt>
                <c:pt idx="313">
                  <c:v>0.0913090952385323</c:v>
                </c:pt>
                <c:pt idx="314">
                  <c:v>0.0920291205753867</c:v>
                </c:pt>
                <c:pt idx="315">
                  <c:v>0.0886590830627607</c:v>
                </c:pt>
                <c:pt idx="316">
                  <c:v>0.0904169341609182</c:v>
                </c:pt>
                <c:pt idx="317">
                  <c:v>0.0875853797232913</c:v>
                </c:pt>
                <c:pt idx="318">
                  <c:v>0.088635969766004</c:v>
                </c:pt>
                <c:pt idx="319">
                  <c:v>0.0874904581806315</c:v>
                </c:pt>
                <c:pt idx="320">
                  <c:v>0.0898080466831697</c:v>
                </c:pt>
                <c:pt idx="321">
                  <c:v>0.0840638806024094</c:v>
                </c:pt>
                <c:pt idx="322">
                  <c:v>0.0852971795675184</c:v>
                </c:pt>
                <c:pt idx="323">
                  <c:v>0.0866116724627169</c:v>
                </c:pt>
                <c:pt idx="324">
                  <c:v>0.0839924654276478</c:v>
                </c:pt>
                <c:pt idx="325">
                  <c:v>0.0874926258669558</c:v>
                </c:pt>
                <c:pt idx="326">
                  <c:v>0.0870534661303128</c:v>
                </c:pt>
                <c:pt idx="327">
                  <c:v>0.0853032521147614</c:v>
                </c:pt>
                <c:pt idx="328">
                  <c:v>0.0831204712523</c:v>
                </c:pt>
                <c:pt idx="329">
                  <c:v>0.0857385649158603</c:v>
                </c:pt>
                <c:pt idx="330">
                  <c:v>0.0857473989742875</c:v>
                </c:pt>
                <c:pt idx="331">
                  <c:v>0.0901433909507642</c:v>
                </c:pt>
                <c:pt idx="332">
                  <c:v>0.0914649967948777</c:v>
                </c:pt>
                <c:pt idx="333">
                  <c:v>0.0958634500486238</c:v>
                </c:pt>
                <c:pt idx="334">
                  <c:v>0.0980726714017554</c:v>
                </c:pt>
                <c:pt idx="335">
                  <c:v>0.0971911375788835</c:v>
                </c:pt>
                <c:pt idx="336">
                  <c:v>0.0950002302670705</c:v>
                </c:pt>
                <c:pt idx="337">
                  <c:v>0.0967687909630632</c:v>
                </c:pt>
                <c:pt idx="338">
                  <c:v>0.101167379871506</c:v>
                </c:pt>
                <c:pt idx="339">
                  <c:v>0.101396134787663</c:v>
                </c:pt>
                <c:pt idx="340">
                  <c:v>0.100973260491906</c:v>
                </c:pt>
                <c:pt idx="341">
                  <c:v>0.103158632996785</c:v>
                </c:pt>
                <c:pt idx="342">
                  <c:v>0.101165546674338</c:v>
                </c:pt>
                <c:pt idx="343">
                  <c:v>0.101599292584583</c:v>
                </c:pt>
                <c:pt idx="344">
                  <c:v>0.103592854176803</c:v>
                </c:pt>
                <c:pt idx="345">
                  <c:v>0.104023892732227</c:v>
                </c:pt>
                <c:pt idx="346">
                  <c:v>0.104454800759122</c:v>
                </c:pt>
                <c:pt idx="347">
                  <c:v>0.104017976713671</c:v>
                </c:pt>
                <c:pt idx="348">
                  <c:v>0.101812413255597</c:v>
                </c:pt>
                <c:pt idx="349">
                  <c:v>0.102684497892325</c:v>
                </c:pt>
                <c:pt idx="350">
                  <c:v>0.102683949434474</c:v>
                </c:pt>
                <c:pt idx="351">
                  <c:v>0.106623991251914</c:v>
                </c:pt>
                <c:pt idx="352">
                  <c:v>0.103095381085856</c:v>
                </c:pt>
                <c:pt idx="353">
                  <c:v>0.107030882004483</c:v>
                </c:pt>
                <c:pt idx="354">
                  <c:v>0.10616226134967</c:v>
                </c:pt>
                <c:pt idx="355">
                  <c:v>0.106593186957592</c:v>
                </c:pt>
                <c:pt idx="356">
                  <c:v>0.104842700163364</c:v>
                </c:pt>
                <c:pt idx="357">
                  <c:v>0.10572385121024</c:v>
                </c:pt>
                <c:pt idx="358">
                  <c:v>0.106178032372272</c:v>
                </c:pt>
                <c:pt idx="359">
                  <c:v>0.107050303367195</c:v>
                </c:pt>
                <c:pt idx="360">
                  <c:v>0.107499793949616</c:v>
                </c:pt>
                <c:pt idx="361">
                  <c:v>0.105331287714702</c:v>
                </c:pt>
                <c:pt idx="362">
                  <c:v>0.0997976507397027</c:v>
                </c:pt>
                <c:pt idx="363">
                  <c:v>0.0981482351878037</c:v>
                </c:pt>
                <c:pt idx="364">
                  <c:v>0.0989152184798302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5498736"/>
        <c:axId val="-2109563536"/>
      </c:scatterChart>
      <c:valAx>
        <c:axId val="-2135498736"/>
        <c:scaling>
          <c:orientation val="minMax"/>
          <c:max val="365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/>
                  <a:t>Day of the Year</a:t>
                </a:r>
              </a:p>
            </c:rich>
          </c:tx>
          <c:layout>
            <c:manualLayout>
              <c:xMode val="edge"/>
              <c:yMode val="edge"/>
              <c:x val="0.532686409961327"/>
              <c:y val="0.95611111751077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09563536"/>
        <c:crosses val="autoZero"/>
        <c:crossBetween val="midCat"/>
      </c:valAx>
      <c:valAx>
        <c:axId val="-210956353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 dirty="0"/>
                  <a:t>Average Death </a:t>
                </a:r>
                <a:r>
                  <a:rPr lang="en-US" sz="2400" dirty="0" smtClean="0"/>
                  <a:t>Rate (2005-2008)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0189623817762886"/>
              <c:y val="0.142000125109343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549873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4772721431838"/>
          <c:y val="0.320865803314993"/>
          <c:w val="0.203800025845666"/>
          <c:h val="0.145789275912908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De-seasonalized Mortality vs. Dow-Jones Average</a:t>
            </a:r>
          </a:p>
        </c:rich>
      </c:tx>
      <c:layout>
        <c:manualLayout>
          <c:xMode val="edge"/>
          <c:yMode val="edge"/>
          <c:x val="0.182093285214349"/>
          <c:y val="0.0016041117520980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8125"/>
          <c:y val="0.047770750160428"/>
          <c:w val="0.905133928571428"/>
          <c:h val="0.835457341694597"/>
        </c:manualLayout>
      </c:layout>
      <c:scatterChart>
        <c:scatterStyle val="lineMarker"/>
        <c:varyColors val="0"/>
        <c:ser>
          <c:idx val="0"/>
          <c:order val="0"/>
          <c:tx>
            <c:v>Total Mortality</c:v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data!$A$2:$A$1462</c:f>
              <c:numCache>
                <c:formatCode>mm/dd/yyyy</c:formatCode>
                <c:ptCount val="1461"/>
                <c:pt idx="0">
                  <c:v>38353.0</c:v>
                </c:pt>
                <c:pt idx="1">
                  <c:v>38354.0</c:v>
                </c:pt>
                <c:pt idx="2">
                  <c:v>38355.0</c:v>
                </c:pt>
                <c:pt idx="3">
                  <c:v>38356.0</c:v>
                </c:pt>
                <c:pt idx="4">
                  <c:v>38357.0</c:v>
                </c:pt>
                <c:pt idx="5">
                  <c:v>38358.0</c:v>
                </c:pt>
                <c:pt idx="6">
                  <c:v>38359.0</c:v>
                </c:pt>
                <c:pt idx="7">
                  <c:v>38360.0</c:v>
                </c:pt>
                <c:pt idx="8">
                  <c:v>38361.0</c:v>
                </c:pt>
                <c:pt idx="9">
                  <c:v>38362.0</c:v>
                </c:pt>
                <c:pt idx="10">
                  <c:v>38363.0</c:v>
                </c:pt>
                <c:pt idx="11">
                  <c:v>38364.0</c:v>
                </c:pt>
                <c:pt idx="12">
                  <c:v>38365.0</c:v>
                </c:pt>
                <c:pt idx="13">
                  <c:v>38366.0</c:v>
                </c:pt>
                <c:pt idx="14">
                  <c:v>38367.0</c:v>
                </c:pt>
                <c:pt idx="15">
                  <c:v>38368.0</c:v>
                </c:pt>
                <c:pt idx="16">
                  <c:v>38369.0</c:v>
                </c:pt>
                <c:pt idx="17">
                  <c:v>38370.0</c:v>
                </c:pt>
                <c:pt idx="18">
                  <c:v>38371.0</c:v>
                </c:pt>
                <c:pt idx="19">
                  <c:v>38372.0</c:v>
                </c:pt>
                <c:pt idx="20">
                  <c:v>38373.0</c:v>
                </c:pt>
                <c:pt idx="21">
                  <c:v>38374.0</c:v>
                </c:pt>
                <c:pt idx="22">
                  <c:v>38375.0</c:v>
                </c:pt>
                <c:pt idx="23">
                  <c:v>38376.0</c:v>
                </c:pt>
                <c:pt idx="24">
                  <c:v>38377.0</c:v>
                </c:pt>
                <c:pt idx="25">
                  <c:v>38378.0</c:v>
                </c:pt>
                <c:pt idx="26">
                  <c:v>38379.0</c:v>
                </c:pt>
                <c:pt idx="27">
                  <c:v>38380.0</c:v>
                </c:pt>
                <c:pt idx="28">
                  <c:v>38381.0</c:v>
                </c:pt>
                <c:pt idx="29">
                  <c:v>38382.0</c:v>
                </c:pt>
                <c:pt idx="30">
                  <c:v>38383.0</c:v>
                </c:pt>
                <c:pt idx="31">
                  <c:v>38384.0</c:v>
                </c:pt>
                <c:pt idx="32">
                  <c:v>38385.0</c:v>
                </c:pt>
                <c:pt idx="33">
                  <c:v>38386.0</c:v>
                </c:pt>
                <c:pt idx="34">
                  <c:v>38387.0</c:v>
                </c:pt>
                <c:pt idx="35">
                  <c:v>38388.0</c:v>
                </c:pt>
                <c:pt idx="36">
                  <c:v>38389.0</c:v>
                </c:pt>
                <c:pt idx="37">
                  <c:v>38390.0</c:v>
                </c:pt>
                <c:pt idx="38">
                  <c:v>38391.0</c:v>
                </c:pt>
                <c:pt idx="39">
                  <c:v>38392.0</c:v>
                </c:pt>
                <c:pt idx="40">
                  <c:v>38393.0</c:v>
                </c:pt>
                <c:pt idx="41">
                  <c:v>38394.0</c:v>
                </c:pt>
                <c:pt idx="42">
                  <c:v>38395.0</c:v>
                </c:pt>
                <c:pt idx="43">
                  <c:v>38396.0</c:v>
                </c:pt>
                <c:pt idx="44">
                  <c:v>38397.0</c:v>
                </c:pt>
                <c:pt idx="45">
                  <c:v>38398.0</c:v>
                </c:pt>
                <c:pt idx="46">
                  <c:v>38399.0</c:v>
                </c:pt>
                <c:pt idx="47">
                  <c:v>38400.0</c:v>
                </c:pt>
                <c:pt idx="48">
                  <c:v>38401.0</c:v>
                </c:pt>
                <c:pt idx="49">
                  <c:v>38402.0</c:v>
                </c:pt>
                <c:pt idx="50">
                  <c:v>38403.0</c:v>
                </c:pt>
                <c:pt idx="51">
                  <c:v>38404.0</c:v>
                </c:pt>
                <c:pt idx="52">
                  <c:v>38405.0</c:v>
                </c:pt>
                <c:pt idx="53">
                  <c:v>38406.0</c:v>
                </c:pt>
                <c:pt idx="54">
                  <c:v>38407.0</c:v>
                </c:pt>
                <c:pt idx="55">
                  <c:v>38408.0</c:v>
                </c:pt>
                <c:pt idx="56">
                  <c:v>38409.0</c:v>
                </c:pt>
                <c:pt idx="57">
                  <c:v>38410.0</c:v>
                </c:pt>
                <c:pt idx="58">
                  <c:v>38411.0</c:v>
                </c:pt>
                <c:pt idx="59">
                  <c:v>38412.0</c:v>
                </c:pt>
                <c:pt idx="60">
                  <c:v>38413.0</c:v>
                </c:pt>
                <c:pt idx="61">
                  <c:v>38414.0</c:v>
                </c:pt>
                <c:pt idx="62">
                  <c:v>38415.0</c:v>
                </c:pt>
                <c:pt idx="63">
                  <c:v>38416.0</c:v>
                </c:pt>
                <c:pt idx="64">
                  <c:v>38417.0</c:v>
                </c:pt>
                <c:pt idx="65">
                  <c:v>38418.0</c:v>
                </c:pt>
                <c:pt idx="66">
                  <c:v>38419.0</c:v>
                </c:pt>
                <c:pt idx="67">
                  <c:v>38420.0</c:v>
                </c:pt>
                <c:pt idx="68">
                  <c:v>38421.0</c:v>
                </c:pt>
                <c:pt idx="69">
                  <c:v>38422.0</c:v>
                </c:pt>
                <c:pt idx="70">
                  <c:v>38423.0</c:v>
                </c:pt>
                <c:pt idx="71">
                  <c:v>38424.0</c:v>
                </c:pt>
                <c:pt idx="72">
                  <c:v>38425.0</c:v>
                </c:pt>
                <c:pt idx="73">
                  <c:v>38426.0</c:v>
                </c:pt>
                <c:pt idx="74">
                  <c:v>38427.0</c:v>
                </c:pt>
                <c:pt idx="75">
                  <c:v>38428.0</c:v>
                </c:pt>
                <c:pt idx="76">
                  <c:v>38429.0</c:v>
                </c:pt>
                <c:pt idx="77">
                  <c:v>38430.0</c:v>
                </c:pt>
                <c:pt idx="78">
                  <c:v>38431.0</c:v>
                </c:pt>
                <c:pt idx="79">
                  <c:v>38432.0</c:v>
                </c:pt>
                <c:pt idx="80">
                  <c:v>38433.0</c:v>
                </c:pt>
                <c:pt idx="81">
                  <c:v>38434.0</c:v>
                </c:pt>
                <c:pt idx="82">
                  <c:v>38435.0</c:v>
                </c:pt>
                <c:pt idx="83">
                  <c:v>38436.0</c:v>
                </c:pt>
                <c:pt idx="84">
                  <c:v>38437.0</c:v>
                </c:pt>
                <c:pt idx="85">
                  <c:v>38438.0</c:v>
                </c:pt>
                <c:pt idx="86">
                  <c:v>38439.0</c:v>
                </c:pt>
                <c:pt idx="87">
                  <c:v>38440.0</c:v>
                </c:pt>
                <c:pt idx="88">
                  <c:v>38441.0</c:v>
                </c:pt>
                <c:pt idx="89">
                  <c:v>38442.0</c:v>
                </c:pt>
                <c:pt idx="90">
                  <c:v>38443.0</c:v>
                </c:pt>
                <c:pt idx="91">
                  <c:v>38444.0</c:v>
                </c:pt>
                <c:pt idx="92">
                  <c:v>38445.0</c:v>
                </c:pt>
                <c:pt idx="93">
                  <c:v>38446.0</c:v>
                </c:pt>
                <c:pt idx="94">
                  <c:v>38447.0</c:v>
                </c:pt>
                <c:pt idx="95">
                  <c:v>38448.0</c:v>
                </c:pt>
                <c:pt idx="96">
                  <c:v>38449.0</c:v>
                </c:pt>
                <c:pt idx="97">
                  <c:v>38450.0</c:v>
                </c:pt>
                <c:pt idx="98">
                  <c:v>38451.0</c:v>
                </c:pt>
                <c:pt idx="99">
                  <c:v>38452.0</c:v>
                </c:pt>
                <c:pt idx="100">
                  <c:v>38453.0</c:v>
                </c:pt>
                <c:pt idx="101">
                  <c:v>38454.0</c:v>
                </c:pt>
                <c:pt idx="102">
                  <c:v>38455.0</c:v>
                </c:pt>
                <c:pt idx="103">
                  <c:v>38456.0</c:v>
                </c:pt>
                <c:pt idx="104">
                  <c:v>38457.0</c:v>
                </c:pt>
                <c:pt idx="105">
                  <c:v>38458.0</c:v>
                </c:pt>
                <c:pt idx="106">
                  <c:v>38459.0</c:v>
                </c:pt>
                <c:pt idx="107">
                  <c:v>38460.0</c:v>
                </c:pt>
                <c:pt idx="108">
                  <c:v>38461.0</c:v>
                </c:pt>
                <c:pt idx="109">
                  <c:v>38462.0</c:v>
                </c:pt>
                <c:pt idx="110">
                  <c:v>38463.0</c:v>
                </c:pt>
                <c:pt idx="111">
                  <c:v>38464.0</c:v>
                </c:pt>
                <c:pt idx="112">
                  <c:v>38465.0</c:v>
                </c:pt>
                <c:pt idx="113">
                  <c:v>38466.0</c:v>
                </c:pt>
                <c:pt idx="114">
                  <c:v>38467.0</c:v>
                </c:pt>
                <c:pt idx="115">
                  <c:v>38468.0</c:v>
                </c:pt>
                <c:pt idx="116">
                  <c:v>38469.0</c:v>
                </c:pt>
                <c:pt idx="117">
                  <c:v>38470.0</c:v>
                </c:pt>
                <c:pt idx="118">
                  <c:v>38471.0</c:v>
                </c:pt>
                <c:pt idx="119">
                  <c:v>38472.0</c:v>
                </c:pt>
                <c:pt idx="120">
                  <c:v>38473.0</c:v>
                </c:pt>
                <c:pt idx="121">
                  <c:v>38474.0</c:v>
                </c:pt>
                <c:pt idx="122">
                  <c:v>38475.0</c:v>
                </c:pt>
                <c:pt idx="123">
                  <c:v>38476.0</c:v>
                </c:pt>
                <c:pt idx="124">
                  <c:v>38477.0</c:v>
                </c:pt>
                <c:pt idx="125">
                  <c:v>38478.0</c:v>
                </c:pt>
                <c:pt idx="126">
                  <c:v>38479.0</c:v>
                </c:pt>
                <c:pt idx="127">
                  <c:v>38480.0</c:v>
                </c:pt>
                <c:pt idx="128">
                  <c:v>38481.0</c:v>
                </c:pt>
                <c:pt idx="129">
                  <c:v>38482.0</c:v>
                </c:pt>
                <c:pt idx="130">
                  <c:v>38483.0</c:v>
                </c:pt>
                <c:pt idx="131">
                  <c:v>38484.0</c:v>
                </c:pt>
                <c:pt idx="132">
                  <c:v>38485.0</c:v>
                </c:pt>
                <c:pt idx="133">
                  <c:v>38486.0</c:v>
                </c:pt>
                <c:pt idx="134">
                  <c:v>38487.0</c:v>
                </c:pt>
                <c:pt idx="135">
                  <c:v>38488.0</c:v>
                </c:pt>
                <c:pt idx="136">
                  <c:v>38489.0</c:v>
                </c:pt>
                <c:pt idx="137">
                  <c:v>38490.0</c:v>
                </c:pt>
                <c:pt idx="138">
                  <c:v>38491.0</c:v>
                </c:pt>
                <c:pt idx="139">
                  <c:v>38492.0</c:v>
                </c:pt>
                <c:pt idx="140">
                  <c:v>38493.0</c:v>
                </c:pt>
                <c:pt idx="141">
                  <c:v>38494.0</c:v>
                </c:pt>
                <c:pt idx="142">
                  <c:v>38495.0</c:v>
                </c:pt>
                <c:pt idx="143">
                  <c:v>38496.0</c:v>
                </c:pt>
                <c:pt idx="144">
                  <c:v>38497.0</c:v>
                </c:pt>
                <c:pt idx="145">
                  <c:v>38498.0</c:v>
                </c:pt>
                <c:pt idx="146">
                  <c:v>38499.0</c:v>
                </c:pt>
                <c:pt idx="147">
                  <c:v>38500.0</c:v>
                </c:pt>
                <c:pt idx="148">
                  <c:v>38501.0</c:v>
                </c:pt>
                <c:pt idx="149">
                  <c:v>38502.0</c:v>
                </c:pt>
                <c:pt idx="150">
                  <c:v>38503.0</c:v>
                </c:pt>
                <c:pt idx="151">
                  <c:v>38504.0</c:v>
                </c:pt>
                <c:pt idx="152">
                  <c:v>38505.0</c:v>
                </c:pt>
                <c:pt idx="153">
                  <c:v>38506.0</c:v>
                </c:pt>
                <c:pt idx="154">
                  <c:v>38507.0</c:v>
                </c:pt>
                <c:pt idx="155">
                  <c:v>38508.0</c:v>
                </c:pt>
                <c:pt idx="156">
                  <c:v>38509.0</c:v>
                </c:pt>
                <c:pt idx="157">
                  <c:v>38510.0</c:v>
                </c:pt>
                <c:pt idx="158">
                  <c:v>38511.0</c:v>
                </c:pt>
                <c:pt idx="159">
                  <c:v>38512.0</c:v>
                </c:pt>
                <c:pt idx="160">
                  <c:v>38513.0</c:v>
                </c:pt>
                <c:pt idx="161">
                  <c:v>38514.0</c:v>
                </c:pt>
                <c:pt idx="162">
                  <c:v>38515.0</c:v>
                </c:pt>
                <c:pt idx="163">
                  <c:v>38516.0</c:v>
                </c:pt>
                <c:pt idx="164">
                  <c:v>38517.0</c:v>
                </c:pt>
                <c:pt idx="165">
                  <c:v>38518.0</c:v>
                </c:pt>
                <c:pt idx="166">
                  <c:v>38519.0</c:v>
                </c:pt>
                <c:pt idx="167">
                  <c:v>38520.0</c:v>
                </c:pt>
                <c:pt idx="168">
                  <c:v>38521.0</c:v>
                </c:pt>
                <c:pt idx="169">
                  <c:v>38522.0</c:v>
                </c:pt>
                <c:pt idx="170">
                  <c:v>38523.0</c:v>
                </c:pt>
                <c:pt idx="171">
                  <c:v>38524.0</c:v>
                </c:pt>
                <c:pt idx="172">
                  <c:v>38525.0</c:v>
                </c:pt>
                <c:pt idx="173">
                  <c:v>38526.0</c:v>
                </c:pt>
                <c:pt idx="174">
                  <c:v>38527.0</c:v>
                </c:pt>
                <c:pt idx="175">
                  <c:v>38528.0</c:v>
                </c:pt>
                <c:pt idx="176">
                  <c:v>38529.0</c:v>
                </c:pt>
                <c:pt idx="177">
                  <c:v>38530.0</c:v>
                </c:pt>
                <c:pt idx="178">
                  <c:v>38531.0</c:v>
                </c:pt>
                <c:pt idx="179">
                  <c:v>38532.0</c:v>
                </c:pt>
                <c:pt idx="180">
                  <c:v>38533.0</c:v>
                </c:pt>
                <c:pt idx="181">
                  <c:v>38534.0</c:v>
                </c:pt>
                <c:pt idx="182">
                  <c:v>38535.0</c:v>
                </c:pt>
                <c:pt idx="183">
                  <c:v>38536.0</c:v>
                </c:pt>
                <c:pt idx="184">
                  <c:v>38537.0</c:v>
                </c:pt>
                <c:pt idx="185">
                  <c:v>38538.0</c:v>
                </c:pt>
                <c:pt idx="186">
                  <c:v>38539.0</c:v>
                </c:pt>
                <c:pt idx="187">
                  <c:v>38540.0</c:v>
                </c:pt>
                <c:pt idx="188">
                  <c:v>38541.0</c:v>
                </c:pt>
                <c:pt idx="189">
                  <c:v>38542.0</c:v>
                </c:pt>
                <c:pt idx="190">
                  <c:v>38543.0</c:v>
                </c:pt>
                <c:pt idx="191">
                  <c:v>38544.0</c:v>
                </c:pt>
                <c:pt idx="192">
                  <c:v>38545.0</c:v>
                </c:pt>
                <c:pt idx="193">
                  <c:v>38546.0</c:v>
                </c:pt>
                <c:pt idx="194">
                  <c:v>38547.0</c:v>
                </c:pt>
                <c:pt idx="195">
                  <c:v>38548.0</c:v>
                </c:pt>
                <c:pt idx="196">
                  <c:v>38549.0</c:v>
                </c:pt>
                <c:pt idx="197">
                  <c:v>38550.0</c:v>
                </c:pt>
                <c:pt idx="198">
                  <c:v>38551.0</c:v>
                </c:pt>
                <c:pt idx="199">
                  <c:v>38552.0</c:v>
                </c:pt>
                <c:pt idx="200">
                  <c:v>38553.0</c:v>
                </c:pt>
                <c:pt idx="201">
                  <c:v>38554.0</c:v>
                </c:pt>
                <c:pt idx="202">
                  <c:v>38555.0</c:v>
                </c:pt>
                <c:pt idx="203">
                  <c:v>38556.0</c:v>
                </c:pt>
                <c:pt idx="204">
                  <c:v>38557.0</c:v>
                </c:pt>
                <c:pt idx="205">
                  <c:v>38558.0</c:v>
                </c:pt>
                <c:pt idx="206">
                  <c:v>38559.0</c:v>
                </c:pt>
                <c:pt idx="207">
                  <c:v>38560.0</c:v>
                </c:pt>
                <c:pt idx="208">
                  <c:v>38561.0</c:v>
                </c:pt>
                <c:pt idx="209">
                  <c:v>38562.0</c:v>
                </c:pt>
                <c:pt idx="210">
                  <c:v>38563.0</c:v>
                </c:pt>
                <c:pt idx="211">
                  <c:v>38564.0</c:v>
                </c:pt>
                <c:pt idx="212">
                  <c:v>38565.0</c:v>
                </c:pt>
                <c:pt idx="213">
                  <c:v>38566.0</c:v>
                </c:pt>
                <c:pt idx="214">
                  <c:v>38567.0</c:v>
                </c:pt>
                <c:pt idx="215">
                  <c:v>38568.0</c:v>
                </c:pt>
                <c:pt idx="216">
                  <c:v>38569.0</c:v>
                </c:pt>
                <c:pt idx="217">
                  <c:v>38570.0</c:v>
                </c:pt>
                <c:pt idx="218">
                  <c:v>38571.0</c:v>
                </c:pt>
                <c:pt idx="219">
                  <c:v>38572.0</c:v>
                </c:pt>
                <c:pt idx="220">
                  <c:v>38573.0</c:v>
                </c:pt>
                <c:pt idx="221">
                  <c:v>38574.0</c:v>
                </c:pt>
                <c:pt idx="222">
                  <c:v>38575.0</c:v>
                </c:pt>
                <c:pt idx="223">
                  <c:v>38576.0</c:v>
                </c:pt>
                <c:pt idx="224">
                  <c:v>38577.0</c:v>
                </c:pt>
                <c:pt idx="225">
                  <c:v>38578.0</c:v>
                </c:pt>
                <c:pt idx="226">
                  <c:v>38579.0</c:v>
                </c:pt>
                <c:pt idx="227">
                  <c:v>38580.0</c:v>
                </c:pt>
                <c:pt idx="228">
                  <c:v>38581.0</c:v>
                </c:pt>
                <c:pt idx="229">
                  <c:v>38582.0</c:v>
                </c:pt>
                <c:pt idx="230">
                  <c:v>38583.0</c:v>
                </c:pt>
                <c:pt idx="231">
                  <c:v>38584.0</c:v>
                </c:pt>
                <c:pt idx="232">
                  <c:v>38585.0</c:v>
                </c:pt>
                <c:pt idx="233">
                  <c:v>38586.0</c:v>
                </c:pt>
                <c:pt idx="234">
                  <c:v>38587.0</c:v>
                </c:pt>
                <c:pt idx="235">
                  <c:v>38588.0</c:v>
                </c:pt>
                <c:pt idx="236">
                  <c:v>38589.0</c:v>
                </c:pt>
                <c:pt idx="237">
                  <c:v>38590.0</c:v>
                </c:pt>
                <c:pt idx="238">
                  <c:v>38591.0</c:v>
                </c:pt>
                <c:pt idx="239">
                  <c:v>38592.0</c:v>
                </c:pt>
                <c:pt idx="240">
                  <c:v>38593.0</c:v>
                </c:pt>
                <c:pt idx="241">
                  <c:v>38594.0</c:v>
                </c:pt>
                <c:pt idx="242">
                  <c:v>38595.0</c:v>
                </c:pt>
                <c:pt idx="243">
                  <c:v>38596.0</c:v>
                </c:pt>
                <c:pt idx="244">
                  <c:v>38597.0</c:v>
                </c:pt>
                <c:pt idx="245">
                  <c:v>38598.0</c:v>
                </c:pt>
                <c:pt idx="246">
                  <c:v>38599.0</c:v>
                </c:pt>
                <c:pt idx="247">
                  <c:v>38600.0</c:v>
                </c:pt>
                <c:pt idx="248">
                  <c:v>38601.0</c:v>
                </c:pt>
                <c:pt idx="249">
                  <c:v>38602.0</c:v>
                </c:pt>
                <c:pt idx="250">
                  <c:v>38603.0</c:v>
                </c:pt>
                <c:pt idx="251">
                  <c:v>38604.0</c:v>
                </c:pt>
                <c:pt idx="252">
                  <c:v>38605.0</c:v>
                </c:pt>
                <c:pt idx="253">
                  <c:v>38606.0</c:v>
                </c:pt>
                <c:pt idx="254">
                  <c:v>38607.0</c:v>
                </c:pt>
                <c:pt idx="255">
                  <c:v>38608.0</c:v>
                </c:pt>
                <c:pt idx="256">
                  <c:v>38609.0</c:v>
                </c:pt>
                <c:pt idx="257">
                  <c:v>38610.0</c:v>
                </c:pt>
                <c:pt idx="258">
                  <c:v>38611.0</c:v>
                </c:pt>
                <c:pt idx="259">
                  <c:v>38612.0</c:v>
                </c:pt>
                <c:pt idx="260">
                  <c:v>38613.0</c:v>
                </c:pt>
                <c:pt idx="261">
                  <c:v>38614.0</c:v>
                </c:pt>
                <c:pt idx="262">
                  <c:v>38615.0</c:v>
                </c:pt>
                <c:pt idx="263">
                  <c:v>38616.0</c:v>
                </c:pt>
                <c:pt idx="264">
                  <c:v>38617.0</c:v>
                </c:pt>
                <c:pt idx="265">
                  <c:v>38618.0</c:v>
                </c:pt>
                <c:pt idx="266">
                  <c:v>38619.0</c:v>
                </c:pt>
                <c:pt idx="267">
                  <c:v>38620.0</c:v>
                </c:pt>
                <c:pt idx="268">
                  <c:v>38621.0</c:v>
                </c:pt>
                <c:pt idx="269">
                  <c:v>38622.0</c:v>
                </c:pt>
                <c:pt idx="270">
                  <c:v>38623.0</c:v>
                </c:pt>
                <c:pt idx="271">
                  <c:v>38624.0</c:v>
                </c:pt>
                <c:pt idx="272">
                  <c:v>38625.0</c:v>
                </c:pt>
                <c:pt idx="273">
                  <c:v>38626.0</c:v>
                </c:pt>
                <c:pt idx="274">
                  <c:v>38627.0</c:v>
                </c:pt>
                <c:pt idx="275">
                  <c:v>38628.0</c:v>
                </c:pt>
                <c:pt idx="276">
                  <c:v>38629.0</c:v>
                </c:pt>
                <c:pt idx="277">
                  <c:v>38630.0</c:v>
                </c:pt>
                <c:pt idx="278">
                  <c:v>38631.0</c:v>
                </c:pt>
                <c:pt idx="279">
                  <c:v>38632.0</c:v>
                </c:pt>
                <c:pt idx="280">
                  <c:v>38633.0</c:v>
                </c:pt>
                <c:pt idx="281">
                  <c:v>38634.0</c:v>
                </c:pt>
                <c:pt idx="282">
                  <c:v>38635.0</c:v>
                </c:pt>
                <c:pt idx="283">
                  <c:v>38636.0</c:v>
                </c:pt>
                <c:pt idx="284">
                  <c:v>38637.0</c:v>
                </c:pt>
                <c:pt idx="285">
                  <c:v>38638.0</c:v>
                </c:pt>
                <c:pt idx="286">
                  <c:v>38639.0</c:v>
                </c:pt>
                <c:pt idx="287">
                  <c:v>38640.0</c:v>
                </c:pt>
                <c:pt idx="288">
                  <c:v>38641.0</c:v>
                </c:pt>
                <c:pt idx="289">
                  <c:v>38642.0</c:v>
                </c:pt>
                <c:pt idx="290">
                  <c:v>38643.0</c:v>
                </c:pt>
                <c:pt idx="291">
                  <c:v>38644.0</c:v>
                </c:pt>
                <c:pt idx="292">
                  <c:v>38645.0</c:v>
                </c:pt>
                <c:pt idx="293">
                  <c:v>38646.0</c:v>
                </c:pt>
                <c:pt idx="294">
                  <c:v>38647.0</c:v>
                </c:pt>
                <c:pt idx="295">
                  <c:v>38648.0</c:v>
                </c:pt>
                <c:pt idx="296">
                  <c:v>38649.0</c:v>
                </c:pt>
                <c:pt idx="297">
                  <c:v>38650.0</c:v>
                </c:pt>
                <c:pt idx="298">
                  <c:v>38651.0</c:v>
                </c:pt>
                <c:pt idx="299">
                  <c:v>38652.0</c:v>
                </c:pt>
                <c:pt idx="300">
                  <c:v>38653.0</c:v>
                </c:pt>
                <c:pt idx="301">
                  <c:v>38654.0</c:v>
                </c:pt>
                <c:pt idx="302">
                  <c:v>38655.0</c:v>
                </c:pt>
                <c:pt idx="303">
                  <c:v>38656.0</c:v>
                </c:pt>
                <c:pt idx="304">
                  <c:v>38657.0</c:v>
                </c:pt>
                <c:pt idx="305">
                  <c:v>38658.0</c:v>
                </c:pt>
                <c:pt idx="306">
                  <c:v>38659.0</c:v>
                </c:pt>
                <c:pt idx="307">
                  <c:v>38660.0</c:v>
                </c:pt>
                <c:pt idx="308">
                  <c:v>38661.0</c:v>
                </c:pt>
                <c:pt idx="309">
                  <c:v>38662.0</c:v>
                </c:pt>
                <c:pt idx="310">
                  <c:v>38663.0</c:v>
                </c:pt>
                <c:pt idx="311">
                  <c:v>38664.0</c:v>
                </c:pt>
                <c:pt idx="312">
                  <c:v>38665.0</c:v>
                </c:pt>
                <c:pt idx="313">
                  <c:v>38666.0</c:v>
                </c:pt>
                <c:pt idx="314">
                  <c:v>38667.0</c:v>
                </c:pt>
                <c:pt idx="315">
                  <c:v>38668.0</c:v>
                </c:pt>
                <c:pt idx="316">
                  <c:v>38669.0</c:v>
                </c:pt>
                <c:pt idx="317">
                  <c:v>38670.0</c:v>
                </c:pt>
                <c:pt idx="318">
                  <c:v>38671.0</c:v>
                </c:pt>
                <c:pt idx="319">
                  <c:v>38672.0</c:v>
                </c:pt>
                <c:pt idx="320">
                  <c:v>38673.0</c:v>
                </c:pt>
                <c:pt idx="321">
                  <c:v>38674.0</c:v>
                </c:pt>
                <c:pt idx="322">
                  <c:v>38675.0</c:v>
                </c:pt>
                <c:pt idx="323">
                  <c:v>38676.0</c:v>
                </c:pt>
                <c:pt idx="324">
                  <c:v>38677.0</c:v>
                </c:pt>
                <c:pt idx="325">
                  <c:v>38678.0</c:v>
                </c:pt>
                <c:pt idx="326">
                  <c:v>38679.0</c:v>
                </c:pt>
                <c:pt idx="327">
                  <c:v>38680.0</c:v>
                </c:pt>
                <c:pt idx="328">
                  <c:v>38681.0</c:v>
                </c:pt>
                <c:pt idx="329">
                  <c:v>38682.0</c:v>
                </c:pt>
                <c:pt idx="330">
                  <c:v>38683.0</c:v>
                </c:pt>
                <c:pt idx="331">
                  <c:v>38684.0</c:v>
                </c:pt>
                <c:pt idx="332">
                  <c:v>38685.0</c:v>
                </c:pt>
                <c:pt idx="333">
                  <c:v>38686.0</c:v>
                </c:pt>
                <c:pt idx="334">
                  <c:v>38687.0</c:v>
                </c:pt>
                <c:pt idx="335">
                  <c:v>38688.0</c:v>
                </c:pt>
                <c:pt idx="336">
                  <c:v>38689.0</c:v>
                </c:pt>
                <c:pt idx="337">
                  <c:v>38690.0</c:v>
                </c:pt>
                <c:pt idx="338">
                  <c:v>38691.0</c:v>
                </c:pt>
                <c:pt idx="339">
                  <c:v>38692.0</c:v>
                </c:pt>
                <c:pt idx="340">
                  <c:v>38693.0</c:v>
                </c:pt>
                <c:pt idx="341">
                  <c:v>38694.0</c:v>
                </c:pt>
                <c:pt idx="342">
                  <c:v>38695.0</c:v>
                </c:pt>
                <c:pt idx="343">
                  <c:v>38696.0</c:v>
                </c:pt>
                <c:pt idx="344">
                  <c:v>38697.0</c:v>
                </c:pt>
                <c:pt idx="345">
                  <c:v>38698.0</c:v>
                </c:pt>
                <c:pt idx="346">
                  <c:v>38699.0</c:v>
                </c:pt>
                <c:pt idx="347">
                  <c:v>38700.0</c:v>
                </c:pt>
                <c:pt idx="348">
                  <c:v>38701.0</c:v>
                </c:pt>
                <c:pt idx="349">
                  <c:v>38702.0</c:v>
                </c:pt>
                <c:pt idx="350">
                  <c:v>38703.0</c:v>
                </c:pt>
                <c:pt idx="351">
                  <c:v>38704.0</c:v>
                </c:pt>
                <c:pt idx="352">
                  <c:v>38705.0</c:v>
                </c:pt>
                <c:pt idx="353">
                  <c:v>38706.0</c:v>
                </c:pt>
                <c:pt idx="354">
                  <c:v>38707.0</c:v>
                </c:pt>
                <c:pt idx="355">
                  <c:v>38708.0</c:v>
                </c:pt>
                <c:pt idx="356">
                  <c:v>38709.0</c:v>
                </c:pt>
                <c:pt idx="357">
                  <c:v>38710.0</c:v>
                </c:pt>
                <c:pt idx="358">
                  <c:v>38711.0</c:v>
                </c:pt>
                <c:pt idx="359">
                  <c:v>38712.0</c:v>
                </c:pt>
                <c:pt idx="360">
                  <c:v>38713.0</c:v>
                </c:pt>
                <c:pt idx="361">
                  <c:v>38714.0</c:v>
                </c:pt>
                <c:pt idx="362">
                  <c:v>38715.0</c:v>
                </c:pt>
                <c:pt idx="363">
                  <c:v>38716.0</c:v>
                </c:pt>
                <c:pt idx="364">
                  <c:v>38717.0</c:v>
                </c:pt>
                <c:pt idx="365">
                  <c:v>38718.0</c:v>
                </c:pt>
                <c:pt idx="366">
                  <c:v>38719.0</c:v>
                </c:pt>
                <c:pt idx="367">
                  <c:v>38720.0</c:v>
                </c:pt>
                <c:pt idx="368">
                  <c:v>38721.0</c:v>
                </c:pt>
                <c:pt idx="369">
                  <c:v>38722.0</c:v>
                </c:pt>
                <c:pt idx="370">
                  <c:v>38723.0</c:v>
                </c:pt>
                <c:pt idx="371">
                  <c:v>38724.0</c:v>
                </c:pt>
                <c:pt idx="372">
                  <c:v>38725.0</c:v>
                </c:pt>
                <c:pt idx="373">
                  <c:v>38726.0</c:v>
                </c:pt>
                <c:pt idx="374">
                  <c:v>38727.0</c:v>
                </c:pt>
                <c:pt idx="375">
                  <c:v>38728.0</c:v>
                </c:pt>
                <c:pt idx="376">
                  <c:v>38729.0</c:v>
                </c:pt>
                <c:pt idx="377">
                  <c:v>38730.0</c:v>
                </c:pt>
                <c:pt idx="378">
                  <c:v>38731.0</c:v>
                </c:pt>
                <c:pt idx="379">
                  <c:v>38732.0</c:v>
                </c:pt>
                <c:pt idx="380">
                  <c:v>38733.0</c:v>
                </c:pt>
                <c:pt idx="381">
                  <c:v>38734.0</c:v>
                </c:pt>
                <c:pt idx="382">
                  <c:v>38735.0</c:v>
                </c:pt>
                <c:pt idx="383">
                  <c:v>38736.0</c:v>
                </c:pt>
                <c:pt idx="384">
                  <c:v>38737.0</c:v>
                </c:pt>
                <c:pt idx="385">
                  <c:v>38738.0</c:v>
                </c:pt>
                <c:pt idx="386">
                  <c:v>38739.0</c:v>
                </c:pt>
                <c:pt idx="387">
                  <c:v>38740.0</c:v>
                </c:pt>
                <c:pt idx="388">
                  <c:v>38741.0</c:v>
                </c:pt>
                <c:pt idx="389">
                  <c:v>38742.0</c:v>
                </c:pt>
                <c:pt idx="390">
                  <c:v>38743.0</c:v>
                </c:pt>
                <c:pt idx="391">
                  <c:v>38744.0</c:v>
                </c:pt>
                <c:pt idx="392">
                  <c:v>38745.0</c:v>
                </c:pt>
                <c:pt idx="393">
                  <c:v>38746.0</c:v>
                </c:pt>
                <c:pt idx="394">
                  <c:v>38747.0</c:v>
                </c:pt>
                <c:pt idx="395">
                  <c:v>38748.0</c:v>
                </c:pt>
                <c:pt idx="396">
                  <c:v>38749.0</c:v>
                </c:pt>
                <c:pt idx="397">
                  <c:v>38750.0</c:v>
                </c:pt>
                <c:pt idx="398">
                  <c:v>38751.0</c:v>
                </c:pt>
                <c:pt idx="399">
                  <c:v>38752.0</c:v>
                </c:pt>
                <c:pt idx="400">
                  <c:v>38753.0</c:v>
                </c:pt>
                <c:pt idx="401">
                  <c:v>38754.0</c:v>
                </c:pt>
                <c:pt idx="402">
                  <c:v>38755.0</c:v>
                </c:pt>
                <c:pt idx="403">
                  <c:v>38756.0</c:v>
                </c:pt>
                <c:pt idx="404">
                  <c:v>38757.0</c:v>
                </c:pt>
                <c:pt idx="405">
                  <c:v>38758.0</c:v>
                </c:pt>
                <c:pt idx="406">
                  <c:v>38759.0</c:v>
                </c:pt>
                <c:pt idx="407">
                  <c:v>38760.0</c:v>
                </c:pt>
                <c:pt idx="408">
                  <c:v>38761.0</c:v>
                </c:pt>
                <c:pt idx="409">
                  <c:v>38762.0</c:v>
                </c:pt>
                <c:pt idx="410">
                  <c:v>38763.0</c:v>
                </c:pt>
                <c:pt idx="411">
                  <c:v>38764.0</c:v>
                </c:pt>
                <c:pt idx="412">
                  <c:v>38765.0</c:v>
                </c:pt>
                <c:pt idx="413">
                  <c:v>38766.0</c:v>
                </c:pt>
                <c:pt idx="414">
                  <c:v>38767.0</c:v>
                </c:pt>
                <c:pt idx="415">
                  <c:v>38768.0</c:v>
                </c:pt>
                <c:pt idx="416">
                  <c:v>38769.0</c:v>
                </c:pt>
                <c:pt idx="417">
                  <c:v>38770.0</c:v>
                </c:pt>
                <c:pt idx="418">
                  <c:v>38771.0</c:v>
                </c:pt>
                <c:pt idx="419">
                  <c:v>38772.0</c:v>
                </c:pt>
                <c:pt idx="420">
                  <c:v>38773.0</c:v>
                </c:pt>
                <c:pt idx="421">
                  <c:v>38774.0</c:v>
                </c:pt>
                <c:pt idx="422">
                  <c:v>38775.0</c:v>
                </c:pt>
                <c:pt idx="423">
                  <c:v>38776.0</c:v>
                </c:pt>
                <c:pt idx="424">
                  <c:v>38777.0</c:v>
                </c:pt>
                <c:pt idx="425">
                  <c:v>38778.0</c:v>
                </c:pt>
                <c:pt idx="426">
                  <c:v>38779.0</c:v>
                </c:pt>
                <c:pt idx="427">
                  <c:v>38780.0</c:v>
                </c:pt>
                <c:pt idx="428">
                  <c:v>38781.0</c:v>
                </c:pt>
                <c:pt idx="429">
                  <c:v>38782.0</c:v>
                </c:pt>
                <c:pt idx="430">
                  <c:v>38783.0</c:v>
                </c:pt>
                <c:pt idx="431">
                  <c:v>38784.0</c:v>
                </c:pt>
                <c:pt idx="432">
                  <c:v>38785.0</c:v>
                </c:pt>
                <c:pt idx="433">
                  <c:v>38786.0</c:v>
                </c:pt>
                <c:pt idx="434">
                  <c:v>38787.0</c:v>
                </c:pt>
                <c:pt idx="435">
                  <c:v>38788.0</c:v>
                </c:pt>
                <c:pt idx="436">
                  <c:v>38789.0</c:v>
                </c:pt>
                <c:pt idx="437">
                  <c:v>38790.0</c:v>
                </c:pt>
                <c:pt idx="438">
                  <c:v>38791.0</c:v>
                </c:pt>
                <c:pt idx="439">
                  <c:v>38792.0</c:v>
                </c:pt>
                <c:pt idx="440">
                  <c:v>38793.0</c:v>
                </c:pt>
                <c:pt idx="441">
                  <c:v>38794.0</c:v>
                </c:pt>
                <c:pt idx="442">
                  <c:v>38795.0</c:v>
                </c:pt>
                <c:pt idx="443">
                  <c:v>38796.0</c:v>
                </c:pt>
                <c:pt idx="444">
                  <c:v>38797.0</c:v>
                </c:pt>
                <c:pt idx="445">
                  <c:v>38798.0</c:v>
                </c:pt>
                <c:pt idx="446">
                  <c:v>38799.0</c:v>
                </c:pt>
                <c:pt idx="447">
                  <c:v>38800.0</c:v>
                </c:pt>
                <c:pt idx="448">
                  <c:v>38801.0</c:v>
                </c:pt>
                <c:pt idx="449">
                  <c:v>38802.0</c:v>
                </c:pt>
                <c:pt idx="450">
                  <c:v>38803.0</c:v>
                </c:pt>
                <c:pt idx="451">
                  <c:v>38804.0</c:v>
                </c:pt>
                <c:pt idx="452">
                  <c:v>38805.0</c:v>
                </c:pt>
                <c:pt idx="453">
                  <c:v>38806.0</c:v>
                </c:pt>
                <c:pt idx="454">
                  <c:v>38807.0</c:v>
                </c:pt>
                <c:pt idx="455">
                  <c:v>38808.0</c:v>
                </c:pt>
                <c:pt idx="456">
                  <c:v>38809.0</c:v>
                </c:pt>
                <c:pt idx="457">
                  <c:v>38810.0</c:v>
                </c:pt>
                <c:pt idx="458">
                  <c:v>38811.0</c:v>
                </c:pt>
                <c:pt idx="459">
                  <c:v>38812.0</c:v>
                </c:pt>
                <c:pt idx="460">
                  <c:v>38813.0</c:v>
                </c:pt>
                <c:pt idx="461">
                  <c:v>38814.0</c:v>
                </c:pt>
                <c:pt idx="462">
                  <c:v>38815.0</c:v>
                </c:pt>
                <c:pt idx="463">
                  <c:v>38816.0</c:v>
                </c:pt>
                <c:pt idx="464">
                  <c:v>38817.0</c:v>
                </c:pt>
                <c:pt idx="465">
                  <c:v>38818.0</c:v>
                </c:pt>
                <c:pt idx="466">
                  <c:v>38819.0</c:v>
                </c:pt>
                <c:pt idx="467">
                  <c:v>38820.0</c:v>
                </c:pt>
                <c:pt idx="468">
                  <c:v>38821.0</c:v>
                </c:pt>
                <c:pt idx="469">
                  <c:v>38822.0</c:v>
                </c:pt>
                <c:pt idx="470">
                  <c:v>38823.0</c:v>
                </c:pt>
                <c:pt idx="471">
                  <c:v>38824.0</c:v>
                </c:pt>
                <c:pt idx="472">
                  <c:v>38825.0</c:v>
                </c:pt>
                <c:pt idx="473">
                  <c:v>38826.0</c:v>
                </c:pt>
                <c:pt idx="474">
                  <c:v>38827.0</c:v>
                </c:pt>
                <c:pt idx="475">
                  <c:v>38828.0</c:v>
                </c:pt>
                <c:pt idx="476">
                  <c:v>38829.0</c:v>
                </c:pt>
                <c:pt idx="477">
                  <c:v>38830.0</c:v>
                </c:pt>
                <c:pt idx="478">
                  <c:v>38831.0</c:v>
                </c:pt>
                <c:pt idx="479">
                  <c:v>38832.0</c:v>
                </c:pt>
                <c:pt idx="480">
                  <c:v>38833.0</c:v>
                </c:pt>
                <c:pt idx="481">
                  <c:v>38834.0</c:v>
                </c:pt>
                <c:pt idx="482">
                  <c:v>38835.0</c:v>
                </c:pt>
                <c:pt idx="483">
                  <c:v>38836.0</c:v>
                </c:pt>
                <c:pt idx="484">
                  <c:v>38837.0</c:v>
                </c:pt>
                <c:pt idx="485">
                  <c:v>38838.0</c:v>
                </c:pt>
                <c:pt idx="486">
                  <c:v>38839.0</c:v>
                </c:pt>
                <c:pt idx="487">
                  <c:v>38840.0</c:v>
                </c:pt>
                <c:pt idx="488">
                  <c:v>38841.0</c:v>
                </c:pt>
                <c:pt idx="489">
                  <c:v>38842.0</c:v>
                </c:pt>
                <c:pt idx="490">
                  <c:v>38843.0</c:v>
                </c:pt>
                <c:pt idx="491">
                  <c:v>38844.0</c:v>
                </c:pt>
                <c:pt idx="492">
                  <c:v>38845.0</c:v>
                </c:pt>
                <c:pt idx="493">
                  <c:v>38846.0</c:v>
                </c:pt>
                <c:pt idx="494">
                  <c:v>38847.0</c:v>
                </c:pt>
                <c:pt idx="495">
                  <c:v>38848.0</c:v>
                </c:pt>
                <c:pt idx="496">
                  <c:v>38849.0</c:v>
                </c:pt>
                <c:pt idx="497">
                  <c:v>38850.0</c:v>
                </c:pt>
                <c:pt idx="498">
                  <c:v>38851.0</c:v>
                </c:pt>
                <c:pt idx="499">
                  <c:v>38852.0</c:v>
                </c:pt>
                <c:pt idx="500">
                  <c:v>38853.0</c:v>
                </c:pt>
                <c:pt idx="501">
                  <c:v>38854.0</c:v>
                </c:pt>
                <c:pt idx="502">
                  <c:v>38855.0</c:v>
                </c:pt>
                <c:pt idx="503">
                  <c:v>38856.0</c:v>
                </c:pt>
                <c:pt idx="504">
                  <c:v>38857.0</c:v>
                </c:pt>
                <c:pt idx="505">
                  <c:v>38858.0</c:v>
                </c:pt>
                <c:pt idx="506">
                  <c:v>38859.0</c:v>
                </c:pt>
                <c:pt idx="507">
                  <c:v>38860.0</c:v>
                </c:pt>
                <c:pt idx="508">
                  <c:v>38861.0</c:v>
                </c:pt>
                <c:pt idx="509">
                  <c:v>38862.0</c:v>
                </c:pt>
                <c:pt idx="510">
                  <c:v>38863.0</c:v>
                </c:pt>
                <c:pt idx="511">
                  <c:v>38864.0</c:v>
                </c:pt>
                <c:pt idx="512">
                  <c:v>38865.0</c:v>
                </c:pt>
                <c:pt idx="513">
                  <c:v>38866.0</c:v>
                </c:pt>
                <c:pt idx="514">
                  <c:v>38867.0</c:v>
                </c:pt>
                <c:pt idx="515">
                  <c:v>38868.0</c:v>
                </c:pt>
                <c:pt idx="516">
                  <c:v>38869.0</c:v>
                </c:pt>
                <c:pt idx="517">
                  <c:v>38870.0</c:v>
                </c:pt>
                <c:pt idx="518">
                  <c:v>38871.0</c:v>
                </c:pt>
                <c:pt idx="519">
                  <c:v>38872.0</c:v>
                </c:pt>
                <c:pt idx="520">
                  <c:v>38873.0</c:v>
                </c:pt>
                <c:pt idx="521">
                  <c:v>38874.0</c:v>
                </c:pt>
                <c:pt idx="522">
                  <c:v>38875.0</c:v>
                </c:pt>
                <c:pt idx="523">
                  <c:v>38876.0</c:v>
                </c:pt>
                <c:pt idx="524">
                  <c:v>38877.0</c:v>
                </c:pt>
                <c:pt idx="525">
                  <c:v>38878.0</c:v>
                </c:pt>
                <c:pt idx="526">
                  <c:v>38879.0</c:v>
                </c:pt>
                <c:pt idx="527">
                  <c:v>38880.0</c:v>
                </c:pt>
                <c:pt idx="528">
                  <c:v>38881.0</c:v>
                </c:pt>
                <c:pt idx="529">
                  <c:v>38882.0</c:v>
                </c:pt>
                <c:pt idx="530">
                  <c:v>38883.0</c:v>
                </c:pt>
                <c:pt idx="531">
                  <c:v>38884.0</c:v>
                </c:pt>
                <c:pt idx="532">
                  <c:v>38885.0</c:v>
                </c:pt>
                <c:pt idx="533">
                  <c:v>38886.0</c:v>
                </c:pt>
                <c:pt idx="534">
                  <c:v>38887.0</c:v>
                </c:pt>
                <c:pt idx="535">
                  <c:v>38888.0</c:v>
                </c:pt>
                <c:pt idx="536">
                  <c:v>38889.0</c:v>
                </c:pt>
                <c:pt idx="537">
                  <c:v>38890.0</c:v>
                </c:pt>
                <c:pt idx="538">
                  <c:v>38891.0</c:v>
                </c:pt>
                <c:pt idx="539">
                  <c:v>38892.0</c:v>
                </c:pt>
                <c:pt idx="540">
                  <c:v>38893.0</c:v>
                </c:pt>
                <c:pt idx="541">
                  <c:v>38894.0</c:v>
                </c:pt>
                <c:pt idx="542">
                  <c:v>38895.0</c:v>
                </c:pt>
                <c:pt idx="543">
                  <c:v>38896.0</c:v>
                </c:pt>
                <c:pt idx="544">
                  <c:v>38897.0</c:v>
                </c:pt>
                <c:pt idx="545">
                  <c:v>38898.0</c:v>
                </c:pt>
                <c:pt idx="546">
                  <c:v>38899.0</c:v>
                </c:pt>
                <c:pt idx="547">
                  <c:v>38900.0</c:v>
                </c:pt>
                <c:pt idx="548">
                  <c:v>38901.0</c:v>
                </c:pt>
                <c:pt idx="549">
                  <c:v>38902.0</c:v>
                </c:pt>
                <c:pt idx="550">
                  <c:v>38903.0</c:v>
                </c:pt>
                <c:pt idx="551">
                  <c:v>38904.0</c:v>
                </c:pt>
                <c:pt idx="552">
                  <c:v>38905.0</c:v>
                </c:pt>
                <c:pt idx="553">
                  <c:v>38906.0</c:v>
                </c:pt>
                <c:pt idx="554">
                  <c:v>38907.0</c:v>
                </c:pt>
                <c:pt idx="555">
                  <c:v>38908.0</c:v>
                </c:pt>
                <c:pt idx="556">
                  <c:v>38909.0</c:v>
                </c:pt>
                <c:pt idx="557">
                  <c:v>38910.0</c:v>
                </c:pt>
                <c:pt idx="558">
                  <c:v>38911.0</c:v>
                </c:pt>
                <c:pt idx="559">
                  <c:v>38912.0</c:v>
                </c:pt>
                <c:pt idx="560">
                  <c:v>38913.0</c:v>
                </c:pt>
                <c:pt idx="561">
                  <c:v>38914.0</c:v>
                </c:pt>
                <c:pt idx="562">
                  <c:v>38915.0</c:v>
                </c:pt>
                <c:pt idx="563">
                  <c:v>38916.0</c:v>
                </c:pt>
                <c:pt idx="564">
                  <c:v>38917.0</c:v>
                </c:pt>
                <c:pt idx="565">
                  <c:v>38918.0</c:v>
                </c:pt>
                <c:pt idx="566">
                  <c:v>38919.0</c:v>
                </c:pt>
                <c:pt idx="567">
                  <c:v>38920.0</c:v>
                </c:pt>
                <c:pt idx="568">
                  <c:v>38921.0</c:v>
                </c:pt>
                <c:pt idx="569">
                  <c:v>38922.0</c:v>
                </c:pt>
                <c:pt idx="570">
                  <c:v>38923.0</c:v>
                </c:pt>
                <c:pt idx="571">
                  <c:v>38924.0</c:v>
                </c:pt>
                <c:pt idx="572">
                  <c:v>38925.0</c:v>
                </c:pt>
                <c:pt idx="573">
                  <c:v>38926.0</c:v>
                </c:pt>
                <c:pt idx="574">
                  <c:v>38927.0</c:v>
                </c:pt>
                <c:pt idx="575">
                  <c:v>38928.0</c:v>
                </c:pt>
                <c:pt idx="576">
                  <c:v>38929.0</c:v>
                </c:pt>
                <c:pt idx="577">
                  <c:v>38930.0</c:v>
                </c:pt>
                <c:pt idx="578">
                  <c:v>38931.0</c:v>
                </c:pt>
                <c:pt idx="579">
                  <c:v>38932.0</c:v>
                </c:pt>
                <c:pt idx="580">
                  <c:v>38933.0</c:v>
                </c:pt>
                <c:pt idx="581">
                  <c:v>38934.0</c:v>
                </c:pt>
                <c:pt idx="582">
                  <c:v>38935.0</c:v>
                </c:pt>
                <c:pt idx="583">
                  <c:v>38936.0</c:v>
                </c:pt>
                <c:pt idx="584">
                  <c:v>38937.0</c:v>
                </c:pt>
                <c:pt idx="585">
                  <c:v>38938.0</c:v>
                </c:pt>
                <c:pt idx="586">
                  <c:v>38939.0</c:v>
                </c:pt>
                <c:pt idx="587">
                  <c:v>38940.0</c:v>
                </c:pt>
                <c:pt idx="588">
                  <c:v>38941.0</c:v>
                </c:pt>
                <c:pt idx="589">
                  <c:v>38942.0</c:v>
                </c:pt>
                <c:pt idx="590">
                  <c:v>38943.0</c:v>
                </c:pt>
                <c:pt idx="591">
                  <c:v>38944.0</c:v>
                </c:pt>
                <c:pt idx="592">
                  <c:v>38945.0</c:v>
                </c:pt>
                <c:pt idx="593">
                  <c:v>38946.0</c:v>
                </c:pt>
                <c:pt idx="594">
                  <c:v>38947.0</c:v>
                </c:pt>
                <c:pt idx="595">
                  <c:v>38948.0</c:v>
                </c:pt>
                <c:pt idx="596">
                  <c:v>38949.0</c:v>
                </c:pt>
                <c:pt idx="597">
                  <c:v>38950.0</c:v>
                </c:pt>
                <c:pt idx="598">
                  <c:v>38951.0</c:v>
                </c:pt>
                <c:pt idx="599">
                  <c:v>38952.0</c:v>
                </c:pt>
                <c:pt idx="600">
                  <c:v>38953.0</c:v>
                </c:pt>
                <c:pt idx="601">
                  <c:v>38954.0</c:v>
                </c:pt>
                <c:pt idx="602">
                  <c:v>38955.0</c:v>
                </c:pt>
                <c:pt idx="603">
                  <c:v>38956.0</c:v>
                </c:pt>
                <c:pt idx="604">
                  <c:v>38957.0</c:v>
                </c:pt>
                <c:pt idx="605">
                  <c:v>38958.0</c:v>
                </c:pt>
                <c:pt idx="606">
                  <c:v>38959.0</c:v>
                </c:pt>
                <c:pt idx="607">
                  <c:v>38960.0</c:v>
                </c:pt>
                <c:pt idx="608">
                  <c:v>38961.0</c:v>
                </c:pt>
                <c:pt idx="609">
                  <c:v>38962.0</c:v>
                </c:pt>
                <c:pt idx="610">
                  <c:v>38963.0</c:v>
                </c:pt>
                <c:pt idx="611">
                  <c:v>38964.0</c:v>
                </c:pt>
                <c:pt idx="612">
                  <c:v>38965.0</c:v>
                </c:pt>
                <c:pt idx="613">
                  <c:v>38966.0</c:v>
                </c:pt>
                <c:pt idx="614">
                  <c:v>38967.0</c:v>
                </c:pt>
                <c:pt idx="615">
                  <c:v>38968.0</c:v>
                </c:pt>
                <c:pt idx="616">
                  <c:v>38969.0</c:v>
                </c:pt>
                <c:pt idx="617">
                  <c:v>38970.0</c:v>
                </c:pt>
                <c:pt idx="618">
                  <c:v>38971.0</c:v>
                </c:pt>
                <c:pt idx="619">
                  <c:v>38972.0</c:v>
                </c:pt>
                <c:pt idx="620">
                  <c:v>38973.0</c:v>
                </c:pt>
                <c:pt idx="621">
                  <c:v>38974.0</c:v>
                </c:pt>
                <c:pt idx="622">
                  <c:v>38975.0</c:v>
                </c:pt>
                <c:pt idx="623">
                  <c:v>38976.0</c:v>
                </c:pt>
                <c:pt idx="624">
                  <c:v>38977.0</c:v>
                </c:pt>
                <c:pt idx="625">
                  <c:v>38978.0</c:v>
                </c:pt>
                <c:pt idx="626">
                  <c:v>38979.0</c:v>
                </c:pt>
                <c:pt idx="627">
                  <c:v>38980.0</c:v>
                </c:pt>
                <c:pt idx="628">
                  <c:v>38981.0</c:v>
                </c:pt>
                <c:pt idx="629">
                  <c:v>38982.0</c:v>
                </c:pt>
                <c:pt idx="630">
                  <c:v>38983.0</c:v>
                </c:pt>
                <c:pt idx="631">
                  <c:v>38984.0</c:v>
                </c:pt>
                <c:pt idx="632">
                  <c:v>38985.0</c:v>
                </c:pt>
                <c:pt idx="633">
                  <c:v>38986.0</c:v>
                </c:pt>
                <c:pt idx="634">
                  <c:v>38987.0</c:v>
                </c:pt>
                <c:pt idx="635">
                  <c:v>38988.0</c:v>
                </c:pt>
                <c:pt idx="636">
                  <c:v>38989.0</c:v>
                </c:pt>
                <c:pt idx="637">
                  <c:v>38990.0</c:v>
                </c:pt>
                <c:pt idx="638">
                  <c:v>38991.0</c:v>
                </c:pt>
                <c:pt idx="639">
                  <c:v>38992.0</c:v>
                </c:pt>
                <c:pt idx="640">
                  <c:v>38993.0</c:v>
                </c:pt>
                <c:pt idx="641">
                  <c:v>38994.0</c:v>
                </c:pt>
                <c:pt idx="642">
                  <c:v>38995.0</c:v>
                </c:pt>
                <c:pt idx="643">
                  <c:v>38996.0</c:v>
                </c:pt>
                <c:pt idx="644">
                  <c:v>38997.0</c:v>
                </c:pt>
                <c:pt idx="645">
                  <c:v>38998.0</c:v>
                </c:pt>
                <c:pt idx="646">
                  <c:v>38999.0</c:v>
                </c:pt>
                <c:pt idx="647">
                  <c:v>39000.0</c:v>
                </c:pt>
                <c:pt idx="648">
                  <c:v>39001.0</c:v>
                </c:pt>
                <c:pt idx="649">
                  <c:v>39002.0</c:v>
                </c:pt>
                <c:pt idx="650">
                  <c:v>39003.0</c:v>
                </c:pt>
                <c:pt idx="651">
                  <c:v>39004.0</c:v>
                </c:pt>
                <c:pt idx="652">
                  <c:v>39005.0</c:v>
                </c:pt>
                <c:pt idx="653">
                  <c:v>39006.0</c:v>
                </c:pt>
                <c:pt idx="654">
                  <c:v>39007.0</c:v>
                </c:pt>
                <c:pt idx="655">
                  <c:v>39008.0</c:v>
                </c:pt>
                <c:pt idx="656">
                  <c:v>39009.0</c:v>
                </c:pt>
                <c:pt idx="657">
                  <c:v>39010.0</c:v>
                </c:pt>
                <c:pt idx="658">
                  <c:v>39011.0</c:v>
                </c:pt>
                <c:pt idx="659">
                  <c:v>39012.0</c:v>
                </c:pt>
                <c:pt idx="660">
                  <c:v>39013.0</c:v>
                </c:pt>
                <c:pt idx="661">
                  <c:v>39014.0</c:v>
                </c:pt>
                <c:pt idx="662">
                  <c:v>39015.0</c:v>
                </c:pt>
                <c:pt idx="663">
                  <c:v>39016.0</c:v>
                </c:pt>
                <c:pt idx="664">
                  <c:v>39017.0</c:v>
                </c:pt>
                <c:pt idx="665">
                  <c:v>39018.0</c:v>
                </c:pt>
                <c:pt idx="666">
                  <c:v>39019.0</c:v>
                </c:pt>
                <c:pt idx="667">
                  <c:v>39020.0</c:v>
                </c:pt>
                <c:pt idx="668">
                  <c:v>39021.0</c:v>
                </c:pt>
                <c:pt idx="669">
                  <c:v>39022.0</c:v>
                </c:pt>
                <c:pt idx="670">
                  <c:v>39023.0</c:v>
                </c:pt>
                <c:pt idx="671">
                  <c:v>39024.0</c:v>
                </c:pt>
                <c:pt idx="672">
                  <c:v>39025.0</c:v>
                </c:pt>
                <c:pt idx="673">
                  <c:v>39026.0</c:v>
                </c:pt>
                <c:pt idx="674">
                  <c:v>39027.0</c:v>
                </c:pt>
                <c:pt idx="675">
                  <c:v>39028.0</c:v>
                </c:pt>
                <c:pt idx="676">
                  <c:v>39029.0</c:v>
                </c:pt>
                <c:pt idx="677">
                  <c:v>39030.0</c:v>
                </c:pt>
                <c:pt idx="678">
                  <c:v>39031.0</c:v>
                </c:pt>
                <c:pt idx="679">
                  <c:v>39032.0</c:v>
                </c:pt>
                <c:pt idx="680">
                  <c:v>39033.0</c:v>
                </c:pt>
                <c:pt idx="681">
                  <c:v>39034.0</c:v>
                </c:pt>
                <c:pt idx="682">
                  <c:v>39035.0</c:v>
                </c:pt>
                <c:pt idx="683">
                  <c:v>39036.0</c:v>
                </c:pt>
                <c:pt idx="684">
                  <c:v>39037.0</c:v>
                </c:pt>
                <c:pt idx="685">
                  <c:v>39038.0</c:v>
                </c:pt>
                <c:pt idx="686">
                  <c:v>39039.0</c:v>
                </c:pt>
                <c:pt idx="687">
                  <c:v>39040.0</c:v>
                </c:pt>
                <c:pt idx="688">
                  <c:v>39041.0</c:v>
                </c:pt>
                <c:pt idx="689">
                  <c:v>39042.0</c:v>
                </c:pt>
                <c:pt idx="690">
                  <c:v>39043.0</c:v>
                </c:pt>
                <c:pt idx="691">
                  <c:v>39044.0</c:v>
                </c:pt>
                <c:pt idx="692">
                  <c:v>39045.0</c:v>
                </c:pt>
                <c:pt idx="693">
                  <c:v>39046.0</c:v>
                </c:pt>
                <c:pt idx="694">
                  <c:v>39047.0</c:v>
                </c:pt>
                <c:pt idx="695">
                  <c:v>39048.0</c:v>
                </c:pt>
                <c:pt idx="696">
                  <c:v>39049.0</c:v>
                </c:pt>
                <c:pt idx="697">
                  <c:v>39050.0</c:v>
                </c:pt>
                <c:pt idx="698">
                  <c:v>39051.0</c:v>
                </c:pt>
                <c:pt idx="699">
                  <c:v>39052.0</c:v>
                </c:pt>
                <c:pt idx="700">
                  <c:v>39053.0</c:v>
                </c:pt>
                <c:pt idx="701">
                  <c:v>39054.0</c:v>
                </c:pt>
                <c:pt idx="702">
                  <c:v>39055.0</c:v>
                </c:pt>
                <c:pt idx="703">
                  <c:v>39056.0</c:v>
                </c:pt>
                <c:pt idx="704">
                  <c:v>39057.0</c:v>
                </c:pt>
                <c:pt idx="705">
                  <c:v>39058.0</c:v>
                </c:pt>
                <c:pt idx="706">
                  <c:v>39059.0</c:v>
                </c:pt>
                <c:pt idx="707">
                  <c:v>39060.0</c:v>
                </c:pt>
                <c:pt idx="708">
                  <c:v>39061.0</c:v>
                </c:pt>
                <c:pt idx="709">
                  <c:v>39062.0</c:v>
                </c:pt>
                <c:pt idx="710">
                  <c:v>39063.0</c:v>
                </c:pt>
                <c:pt idx="711">
                  <c:v>39064.0</c:v>
                </c:pt>
                <c:pt idx="712">
                  <c:v>39065.0</c:v>
                </c:pt>
                <c:pt idx="713">
                  <c:v>39066.0</c:v>
                </c:pt>
                <c:pt idx="714">
                  <c:v>39067.0</c:v>
                </c:pt>
                <c:pt idx="715">
                  <c:v>39068.0</c:v>
                </c:pt>
                <c:pt idx="716">
                  <c:v>39069.0</c:v>
                </c:pt>
                <c:pt idx="717">
                  <c:v>39070.0</c:v>
                </c:pt>
                <c:pt idx="718">
                  <c:v>39071.0</c:v>
                </c:pt>
                <c:pt idx="719">
                  <c:v>39072.0</c:v>
                </c:pt>
                <c:pt idx="720">
                  <c:v>39073.0</c:v>
                </c:pt>
                <c:pt idx="721">
                  <c:v>39074.0</c:v>
                </c:pt>
                <c:pt idx="722">
                  <c:v>39075.0</c:v>
                </c:pt>
                <c:pt idx="723">
                  <c:v>39076.0</c:v>
                </c:pt>
                <c:pt idx="724">
                  <c:v>39077.0</c:v>
                </c:pt>
                <c:pt idx="725">
                  <c:v>39078.0</c:v>
                </c:pt>
                <c:pt idx="726">
                  <c:v>39079.0</c:v>
                </c:pt>
                <c:pt idx="727">
                  <c:v>39080.0</c:v>
                </c:pt>
                <c:pt idx="728">
                  <c:v>39081.0</c:v>
                </c:pt>
                <c:pt idx="729">
                  <c:v>39082.0</c:v>
                </c:pt>
                <c:pt idx="730">
                  <c:v>39083.0</c:v>
                </c:pt>
                <c:pt idx="731">
                  <c:v>39084.0</c:v>
                </c:pt>
                <c:pt idx="732">
                  <c:v>39085.0</c:v>
                </c:pt>
                <c:pt idx="733">
                  <c:v>39086.0</c:v>
                </c:pt>
                <c:pt idx="734">
                  <c:v>39087.0</c:v>
                </c:pt>
                <c:pt idx="735">
                  <c:v>39088.0</c:v>
                </c:pt>
                <c:pt idx="736">
                  <c:v>39089.0</c:v>
                </c:pt>
                <c:pt idx="737">
                  <c:v>39090.0</c:v>
                </c:pt>
                <c:pt idx="738">
                  <c:v>39091.0</c:v>
                </c:pt>
                <c:pt idx="739">
                  <c:v>39092.0</c:v>
                </c:pt>
                <c:pt idx="740">
                  <c:v>39093.0</c:v>
                </c:pt>
                <c:pt idx="741">
                  <c:v>39094.0</c:v>
                </c:pt>
                <c:pt idx="742">
                  <c:v>39095.0</c:v>
                </c:pt>
                <c:pt idx="743">
                  <c:v>39096.0</c:v>
                </c:pt>
                <c:pt idx="744">
                  <c:v>39097.0</c:v>
                </c:pt>
                <c:pt idx="745">
                  <c:v>39098.0</c:v>
                </c:pt>
                <c:pt idx="746">
                  <c:v>39099.0</c:v>
                </c:pt>
                <c:pt idx="747">
                  <c:v>39100.0</c:v>
                </c:pt>
                <c:pt idx="748">
                  <c:v>39101.0</c:v>
                </c:pt>
                <c:pt idx="749">
                  <c:v>39102.0</c:v>
                </c:pt>
                <c:pt idx="750">
                  <c:v>39103.0</c:v>
                </c:pt>
                <c:pt idx="751">
                  <c:v>39104.0</c:v>
                </c:pt>
                <c:pt idx="752">
                  <c:v>39105.0</c:v>
                </c:pt>
                <c:pt idx="753">
                  <c:v>39106.0</c:v>
                </c:pt>
                <c:pt idx="754">
                  <c:v>39107.0</c:v>
                </c:pt>
                <c:pt idx="755">
                  <c:v>39108.0</c:v>
                </c:pt>
                <c:pt idx="756">
                  <c:v>39109.0</c:v>
                </c:pt>
                <c:pt idx="757">
                  <c:v>39110.0</c:v>
                </c:pt>
                <c:pt idx="758">
                  <c:v>39111.0</c:v>
                </c:pt>
                <c:pt idx="759">
                  <c:v>39112.0</c:v>
                </c:pt>
                <c:pt idx="760">
                  <c:v>39113.0</c:v>
                </c:pt>
                <c:pt idx="761">
                  <c:v>39114.0</c:v>
                </c:pt>
                <c:pt idx="762">
                  <c:v>39115.0</c:v>
                </c:pt>
                <c:pt idx="763">
                  <c:v>39116.0</c:v>
                </c:pt>
                <c:pt idx="764">
                  <c:v>39117.0</c:v>
                </c:pt>
                <c:pt idx="765">
                  <c:v>39118.0</c:v>
                </c:pt>
                <c:pt idx="766">
                  <c:v>39119.0</c:v>
                </c:pt>
                <c:pt idx="767">
                  <c:v>39120.0</c:v>
                </c:pt>
                <c:pt idx="768">
                  <c:v>39121.0</c:v>
                </c:pt>
                <c:pt idx="769">
                  <c:v>39122.0</c:v>
                </c:pt>
                <c:pt idx="770">
                  <c:v>39123.0</c:v>
                </c:pt>
                <c:pt idx="771">
                  <c:v>39124.0</c:v>
                </c:pt>
                <c:pt idx="772">
                  <c:v>39125.0</c:v>
                </c:pt>
                <c:pt idx="773">
                  <c:v>39126.0</c:v>
                </c:pt>
                <c:pt idx="774">
                  <c:v>39127.0</c:v>
                </c:pt>
                <c:pt idx="775">
                  <c:v>39128.0</c:v>
                </c:pt>
                <c:pt idx="776">
                  <c:v>39129.0</c:v>
                </c:pt>
                <c:pt idx="777">
                  <c:v>39130.0</c:v>
                </c:pt>
                <c:pt idx="778">
                  <c:v>39131.0</c:v>
                </c:pt>
                <c:pt idx="779">
                  <c:v>39132.0</c:v>
                </c:pt>
                <c:pt idx="780">
                  <c:v>39133.0</c:v>
                </c:pt>
                <c:pt idx="781">
                  <c:v>39134.0</c:v>
                </c:pt>
                <c:pt idx="782">
                  <c:v>39135.0</c:v>
                </c:pt>
                <c:pt idx="783">
                  <c:v>39136.0</c:v>
                </c:pt>
                <c:pt idx="784">
                  <c:v>39137.0</c:v>
                </c:pt>
                <c:pt idx="785">
                  <c:v>39138.0</c:v>
                </c:pt>
                <c:pt idx="786">
                  <c:v>39139.0</c:v>
                </c:pt>
                <c:pt idx="787">
                  <c:v>39140.0</c:v>
                </c:pt>
                <c:pt idx="788">
                  <c:v>39141.0</c:v>
                </c:pt>
                <c:pt idx="789">
                  <c:v>39142.0</c:v>
                </c:pt>
                <c:pt idx="790">
                  <c:v>39143.0</c:v>
                </c:pt>
                <c:pt idx="791">
                  <c:v>39144.0</c:v>
                </c:pt>
                <c:pt idx="792">
                  <c:v>39145.0</c:v>
                </c:pt>
                <c:pt idx="793">
                  <c:v>39146.0</c:v>
                </c:pt>
                <c:pt idx="794">
                  <c:v>39147.0</c:v>
                </c:pt>
                <c:pt idx="795">
                  <c:v>39148.0</c:v>
                </c:pt>
                <c:pt idx="796">
                  <c:v>39149.0</c:v>
                </c:pt>
                <c:pt idx="797">
                  <c:v>39150.0</c:v>
                </c:pt>
                <c:pt idx="798">
                  <c:v>39151.0</c:v>
                </c:pt>
                <c:pt idx="799">
                  <c:v>39152.0</c:v>
                </c:pt>
                <c:pt idx="800">
                  <c:v>39153.0</c:v>
                </c:pt>
                <c:pt idx="801">
                  <c:v>39154.0</c:v>
                </c:pt>
                <c:pt idx="802">
                  <c:v>39155.0</c:v>
                </c:pt>
                <c:pt idx="803">
                  <c:v>39156.0</c:v>
                </c:pt>
                <c:pt idx="804">
                  <c:v>39157.0</c:v>
                </c:pt>
                <c:pt idx="805">
                  <c:v>39158.0</c:v>
                </c:pt>
                <c:pt idx="806">
                  <c:v>39159.0</c:v>
                </c:pt>
                <c:pt idx="807">
                  <c:v>39160.0</c:v>
                </c:pt>
                <c:pt idx="808">
                  <c:v>39161.0</c:v>
                </c:pt>
                <c:pt idx="809">
                  <c:v>39162.0</c:v>
                </c:pt>
                <c:pt idx="810">
                  <c:v>39163.0</c:v>
                </c:pt>
                <c:pt idx="811">
                  <c:v>39164.0</c:v>
                </c:pt>
                <c:pt idx="812">
                  <c:v>39165.0</c:v>
                </c:pt>
                <c:pt idx="813">
                  <c:v>39166.0</c:v>
                </c:pt>
                <c:pt idx="814">
                  <c:v>39167.0</c:v>
                </c:pt>
                <c:pt idx="815">
                  <c:v>39168.0</c:v>
                </c:pt>
                <c:pt idx="816">
                  <c:v>39169.0</c:v>
                </c:pt>
                <c:pt idx="817">
                  <c:v>39170.0</c:v>
                </c:pt>
                <c:pt idx="818">
                  <c:v>39171.0</c:v>
                </c:pt>
                <c:pt idx="819">
                  <c:v>39172.0</c:v>
                </c:pt>
                <c:pt idx="820">
                  <c:v>39173.0</c:v>
                </c:pt>
                <c:pt idx="821">
                  <c:v>39174.0</c:v>
                </c:pt>
                <c:pt idx="822">
                  <c:v>39175.0</c:v>
                </c:pt>
                <c:pt idx="823">
                  <c:v>39176.0</c:v>
                </c:pt>
                <c:pt idx="824">
                  <c:v>39177.0</c:v>
                </c:pt>
                <c:pt idx="825">
                  <c:v>39178.0</c:v>
                </c:pt>
                <c:pt idx="826">
                  <c:v>39179.0</c:v>
                </c:pt>
                <c:pt idx="827">
                  <c:v>39180.0</c:v>
                </c:pt>
                <c:pt idx="828">
                  <c:v>39181.0</c:v>
                </c:pt>
                <c:pt idx="829">
                  <c:v>39182.0</c:v>
                </c:pt>
                <c:pt idx="830">
                  <c:v>39183.0</c:v>
                </c:pt>
                <c:pt idx="831">
                  <c:v>39184.0</c:v>
                </c:pt>
                <c:pt idx="832">
                  <c:v>39185.0</c:v>
                </c:pt>
                <c:pt idx="833">
                  <c:v>39186.0</c:v>
                </c:pt>
                <c:pt idx="834">
                  <c:v>39187.0</c:v>
                </c:pt>
                <c:pt idx="835">
                  <c:v>39188.0</c:v>
                </c:pt>
                <c:pt idx="836">
                  <c:v>39189.0</c:v>
                </c:pt>
                <c:pt idx="837">
                  <c:v>39190.0</c:v>
                </c:pt>
                <c:pt idx="838">
                  <c:v>39191.0</c:v>
                </c:pt>
                <c:pt idx="839">
                  <c:v>39192.0</c:v>
                </c:pt>
                <c:pt idx="840">
                  <c:v>39193.0</c:v>
                </c:pt>
                <c:pt idx="841">
                  <c:v>39194.0</c:v>
                </c:pt>
                <c:pt idx="842">
                  <c:v>39195.0</c:v>
                </c:pt>
                <c:pt idx="843">
                  <c:v>39196.0</c:v>
                </c:pt>
                <c:pt idx="844">
                  <c:v>39197.0</c:v>
                </c:pt>
                <c:pt idx="845">
                  <c:v>39198.0</c:v>
                </c:pt>
                <c:pt idx="846">
                  <c:v>39199.0</c:v>
                </c:pt>
                <c:pt idx="847">
                  <c:v>39200.0</c:v>
                </c:pt>
                <c:pt idx="848">
                  <c:v>39201.0</c:v>
                </c:pt>
                <c:pt idx="849">
                  <c:v>39202.0</c:v>
                </c:pt>
                <c:pt idx="850">
                  <c:v>39203.0</c:v>
                </c:pt>
                <c:pt idx="851">
                  <c:v>39204.0</c:v>
                </c:pt>
                <c:pt idx="852">
                  <c:v>39205.0</c:v>
                </c:pt>
                <c:pt idx="853">
                  <c:v>39206.0</c:v>
                </c:pt>
                <c:pt idx="854">
                  <c:v>39207.0</c:v>
                </c:pt>
                <c:pt idx="855">
                  <c:v>39208.0</c:v>
                </c:pt>
                <c:pt idx="856">
                  <c:v>39209.0</c:v>
                </c:pt>
                <c:pt idx="857">
                  <c:v>39210.0</c:v>
                </c:pt>
                <c:pt idx="858">
                  <c:v>39211.0</c:v>
                </c:pt>
                <c:pt idx="859">
                  <c:v>39212.0</c:v>
                </c:pt>
                <c:pt idx="860">
                  <c:v>39213.0</c:v>
                </c:pt>
                <c:pt idx="861">
                  <c:v>39214.0</c:v>
                </c:pt>
                <c:pt idx="862">
                  <c:v>39215.0</c:v>
                </c:pt>
                <c:pt idx="863">
                  <c:v>39216.0</c:v>
                </c:pt>
                <c:pt idx="864">
                  <c:v>39217.0</c:v>
                </c:pt>
                <c:pt idx="865">
                  <c:v>39218.0</c:v>
                </c:pt>
                <c:pt idx="866">
                  <c:v>39219.0</c:v>
                </c:pt>
                <c:pt idx="867">
                  <c:v>39220.0</c:v>
                </c:pt>
                <c:pt idx="868">
                  <c:v>39221.0</c:v>
                </c:pt>
                <c:pt idx="869">
                  <c:v>39222.0</c:v>
                </c:pt>
                <c:pt idx="870">
                  <c:v>39223.0</c:v>
                </c:pt>
                <c:pt idx="871">
                  <c:v>39224.0</c:v>
                </c:pt>
                <c:pt idx="872">
                  <c:v>39225.0</c:v>
                </c:pt>
                <c:pt idx="873">
                  <c:v>39226.0</c:v>
                </c:pt>
                <c:pt idx="874">
                  <c:v>39227.0</c:v>
                </c:pt>
                <c:pt idx="875">
                  <c:v>39228.0</c:v>
                </c:pt>
                <c:pt idx="876">
                  <c:v>39229.0</c:v>
                </c:pt>
                <c:pt idx="877">
                  <c:v>39230.0</c:v>
                </c:pt>
                <c:pt idx="878">
                  <c:v>39231.0</c:v>
                </c:pt>
                <c:pt idx="879">
                  <c:v>39232.0</c:v>
                </c:pt>
                <c:pt idx="880">
                  <c:v>39233.0</c:v>
                </c:pt>
                <c:pt idx="881">
                  <c:v>39234.0</c:v>
                </c:pt>
                <c:pt idx="882">
                  <c:v>39235.0</c:v>
                </c:pt>
                <c:pt idx="883">
                  <c:v>39236.0</c:v>
                </c:pt>
                <c:pt idx="884">
                  <c:v>39237.0</c:v>
                </c:pt>
                <c:pt idx="885">
                  <c:v>39238.0</c:v>
                </c:pt>
                <c:pt idx="886">
                  <c:v>39239.0</c:v>
                </c:pt>
                <c:pt idx="887">
                  <c:v>39240.0</c:v>
                </c:pt>
                <c:pt idx="888">
                  <c:v>39241.0</c:v>
                </c:pt>
                <c:pt idx="889">
                  <c:v>39242.0</c:v>
                </c:pt>
                <c:pt idx="890">
                  <c:v>39243.0</c:v>
                </c:pt>
                <c:pt idx="891">
                  <c:v>39244.0</c:v>
                </c:pt>
                <c:pt idx="892">
                  <c:v>39245.0</c:v>
                </c:pt>
                <c:pt idx="893">
                  <c:v>39246.0</c:v>
                </c:pt>
                <c:pt idx="894">
                  <c:v>39247.0</c:v>
                </c:pt>
                <c:pt idx="895">
                  <c:v>39248.0</c:v>
                </c:pt>
                <c:pt idx="896">
                  <c:v>39249.0</c:v>
                </c:pt>
                <c:pt idx="897">
                  <c:v>39250.0</c:v>
                </c:pt>
                <c:pt idx="898">
                  <c:v>39251.0</c:v>
                </c:pt>
                <c:pt idx="899">
                  <c:v>39252.0</c:v>
                </c:pt>
                <c:pt idx="900">
                  <c:v>39253.0</c:v>
                </c:pt>
                <c:pt idx="901">
                  <c:v>39254.0</c:v>
                </c:pt>
                <c:pt idx="902">
                  <c:v>39255.0</c:v>
                </c:pt>
                <c:pt idx="903">
                  <c:v>39256.0</c:v>
                </c:pt>
                <c:pt idx="904">
                  <c:v>39257.0</c:v>
                </c:pt>
                <c:pt idx="905">
                  <c:v>39258.0</c:v>
                </c:pt>
                <c:pt idx="906">
                  <c:v>39259.0</c:v>
                </c:pt>
                <c:pt idx="907">
                  <c:v>39260.0</c:v>
                </c:pt>
                <c:pt idx="908">
                  <c:v>39261.0</c:v>
                </c:pt>
                <c:pt idx="909">
                  <c:v>39262.0</c:v>
                </c:pt>
                <c:pt idx="910">
                  <c:v>39263.0</c:v>
                </c:pt>
                <c:pt idx="911">
                  <c:v>39264.0</c:v>
                </c:pt>
                <c:pt idx="912">
                  <c:v>39265.0</c:v>
                </c:pt>
                <c:pt idx="913">
                  <c:v>39266.0</c:v>
                </c:pt>
                <c:pt idx="914">
                  <c:v>39267.0</c:v>
                </c:pt>
                <c:pt idx="915">
                  <c:v>39268.0</c:v>
                </c:pt>
                <c:pt idx="916">
                  <c:v>39269.0</c:v>
                </c:pt>
                <c:pt idx="917">
                  <c:v>39270.0</c:v>
                </c:pt>
                <c:pt idx="918">
                  <c:v>39271.0</c:v>
                </c:pt>
                <c:pt idx="919">
                  <c:v>39272.0</c:v>
                </c:pt>
                <c:pt idx="920">
                  <c:v>39273.0</c:v>
                </c:pt>
                <c:pt idx="921">
                  <c:v>39274.0</c:v>
                </c:pt>
                <c:pt idx="922">
                  <c:v>39275.0</c:v>
                </c:pt>
                <c:pt idx="923">
                  <c:v>39276.0</c:v>
                </c:pt>
                <c:pt idx="924">
                  <c:v>39277.0</c:v>
                </c:pt>
                <c:pt idx="925">
                  <c:v>39278.0</c:v>
                </c:pt>
                <c:pt idx="926">
                  <c:v>39279.0</c:v>
                </c:pt>
                <c:pt idx="927">
                  <c:v>39280.0</c:v>
                </c:pt>
                <c:pt idx="928">
                  <c:v>39281.0</c:v>
                </c:pt>
                <c:pt idx="929">
                  <c:v>39282.0</c:v>
                </c:pt>
                <c:pt idx="930">
                  <c:v>39283.0</c:v>
                </c:pt>
                <c:pt idx="931">
                  <c:v>39284.0</c:v>
                </c:pt>
                <c:pt idx="932">
                  <c:v>39285.0</c:v>
                </c:pt>
                <c:pt idx="933">
                  <c:v>39286.0</c:v>
                </c:pt>
                <c:pt idx="934">
                  <c:v>39287.0</c:v>
                </c:pt>
                <c:pt idx="935">
                  <c:v>39288.0</c:v>
                </c:pt>
                <c:pt idx="936">
                  <c:v>39289.0</c:v>
                </c:pt>
                <c:pt idx="937">
                  <c:v>39290.0</c:v>
                </c:pt>
                <c:pt idx="938">
                  <c:v>39291.0</c:v>
                </c:pt>
                <c:pt idx="939">
                  <c:v>39292.0</c:v>
                </c:pt>
                <c:pt idx="940">
                  <c:v>39293.0</c:v>
                </c:pt>
                <c:pt idx="941">
                  <c:v>39294.0</c:v>
                </c:pt>
                <c:pt idx="942">
                  <c:v>39295.0</c:v>
                </c:pt>
                <c:pt idx="943">
                  <c:v>39296.0</c:v>
                </c:pt>
                <c:pt idx="944">
                  <c:v>39297.0</c:v>
                </c:pt>
                <c:pt idx="945">
                  <c:v>39298.0</c:v>
                </c:pt>
                <c:pt idx="946">
                  <c:v>39299.0</c:v>
                </c:pt>
                <c:pt idx="947">
                  <c:v>39300.0</c:v>
                </c:pt>
                <c:pt idx="948">
                  <c:v>39301.0</c:v>
                </c:pt>
                <c:pt idx="949">
                  <c:v>39302.0</c:v>
                </c:pt>
                <c:pt idx="950">
                  <c:v>39303.0</c:v>
                </c:pt>
                <c:pt idx="951">
                  <c:v>39304.0</c:v>
                </c:pt>
                <c:pt idx="952">
                  <c:v>39305.0</c:v>
                </c:pt>
                <c:pt idx="953">
                  <c:v>39306.0</c:v>
                </c:pt>
                <c:pt idx="954">
                  <c:v>39307.0</c:v>
                </c:pt>
                <c:pt idx="955">
                  <c:v>39308.0</c:v>
                </c:pt>
                <c:pt idx="956">
                  <c:v>39309.0</c:v>
                </c:pt>
                <c:pt idx="957">
                  <c:v>39310.0</c:v>
                </c:pt>
                <c:pt idx="958">
                  <c:v>39311.0</c:v>
                </c:pt>
                <c:pt idx="959">
                  <c:v>39312.0</c:v>
                </c:pt>
                <c:pt idx="960">
                  <c:v>39313.0</c:v>
                </c:pt>
                <c:pt idx="961">
                  <c:v>39314.0</c:v>
                </c:pt>
                <c:pt idx="962">
                  <c:v>39315.0</c:v>
                </c:pt>
                <c:pt idx="963">
                  <c:v>39316.0</c:v>
                </c:pt>
                <c:pt idx="964">
                  <c:v>39317.0</c:v>
                </c:pt>
                <c:pt idx="965">
                  <c:v>39318.0</c:v>
                </c:pt>
                <c:pt idx="966">
                  <c:v>39319.0</c:v>
                </c:pt>
                <c:pt idx="967">
                  <c:v>39320.0</c:v>
                </c:pt>
                <c:pt idx="968">
                  <c:v>39321.0</c:v>
                </c:pt>
                <c:pt idx="969">
                  <c:v>39322.0</c:v>
                </c:pt>
                <c:pt idx="970">
                  <c:v>39323.0</c:v>
                </c:pt>
                <c:pt idx="971">
                  <c:v>39324.0</c:v>
                </c:pt>
                <c:pt idx="972">
                  <c:v>39325.0</c:v>
                </c:pt>
                <c:pt idx="973">
                  <c:v>39326.0</c:v>
                </c:pt>
                <c:pt idx="974">
                  <c:v>39327.0</c:v>
                </c:pt>
                <c:pt idx="975">
                  <c:v>39328.0</c:v>
                </c:pt>
                <c:pt idx="976">
                  <c:v>39329.0</c:v>
                </c:pt>
                <c:pt idx="977">
                  <c:v>39330.0</c:v>
                </c:pt>
                <c:pt idx="978">
                  <c:v>39331.0</c:v>
                </c:pt>
                <c:pt idx="979">
                  <c:v>39332.0</c:v>
                </c:pt>
                <c:pt idx="980">
                  <c:v>39333.0</c:v>
                </c:pt>
                <c:pt idx="981">
                  <c:v>39334.0</c:v>
                </c:pt>
                <c:pt idx="982">
                  <c:v>39335.0</c:v>
                </c:pt>
                <c:pt idx="983">
                  <c:v>39336.0</c:v>
                </c:pt>
                <c:pt idx="984">
                  <c:v>39337.0</c:v>
                </c:pt>
                <c:pt idx="985">
                  <c:v>39338.0</c:v>
                </c:pt>
                <c:pt idx="986">
                  <c:v>39339.0</c:v>
                </c:pt>
                <c:pt idx="987">
                  <c:v>39340.0</c:v>
                </c:pt>
                <c:pt idx="988">
                  <c:v>39341.0</c:v>
                </c:pt>
                <c:pt idx="989">
                  <c:v>39342.0</c:v>
                </c:pt>
                <c:pt idx="990">
                  <c:v>39343.0</c:v>
                </c:pt>
                <c:pt idx="991">
                  <c:v>39344.0</c:v>
                </c:pt>
                <c:pt idx="992">
                  <c:v>39345.0</c:v>
                </c:pt>
                <c:pt idx="993">
                  <c:v>39346.0</c:v>
                </c:pt>
                <c:pt idx="994">
                  <c:v>39347.0</c:v>
                </c:pt>
                <c:pt idx="995">
                  <c:v>39348.0</c:v>
                </c:pt>
                <c:pt idx="996">
                  <c:v>39349.0</c:v>
                </c:pt>
                <c:pt idx="997">
                  <c:v>39350.0</c:v>
                </c:pt>
                <c:pt idx="998">
                  <c:v>39351.0</c:v>
                </c:pt>
                <c:pt idx="999">
                  <c:v>39352.0</c:v>
                </c:pt>
                <c:pt idx="1000">
                  <c:v>39353.0</c:v>
                </c:pt>
                <c:pt idx="1001">
                  <c:v>39354.0</c:v>
                </c:pt>
                <c:pt idx="1002">
                  <c:v>39355.0</c:v>
                </c:pt>
                <c:pt idx="1003">
                  <c:v>39356.0</c:v>
                </c:pt>
                <c:pt idx="1004">
                  <c:v>39357.0</c:v>
                </c:pt>
                <c:pt idx="1005">
                  <c:v>39358.0</c:v>
                </c:pt>
                <c:pt idx="1006">
                  <c:v>39359.0</c:v>
                </c:pt>
                <c:pt idx="1007">
                  <c:v>39360.0</c:v>
                </c:pt>
                <c:pt idx="1008">
                  <c:v>39361.0</c:v>
                </c:pt>
                <c:pt idx="1009">
                  <c:v>39362.0</c:v>
                </c:pt>
                <c:pt idx="1010">
                  <c:v>39363.0</c:v>
                </c:pt>
                <c:pt idx="1011">
                  <c:v>39364.0</c:v>
                </c:pt>
                <c:pt idx="1012">
                  <c:v>39365.0</c:v>
                </c:pt>
                <c:pt idx="1013">
                  <c:v>39366.0</c:v>
                </c:pt>
                <c:pt idx="1014">
                  <c:v>39367.0</c:v>
                </c:pt>
                <c:pt idx="1015">
                  <c:v>39368.0</c:v>
                </c:pt>
                <c:pt idx="1016">
                  <c:v>39369.0</c:v>
                </c:pt>
                <c:pt idx="1017">
                  <c:v>39370.0</c:v>
                </c:pt>
                <c:pt idx="1018">
                  <c:v>39371.0</c:v>
                </c:pt>
                <c:pt idx="1019">
                  <c:v>39372.0</c:v>
                </c:pt>
                <c:pt idx="1020">
                  <c:v>39373.0</c:v>
                </c:pt>
                <c:pt idx="1021">
                  <c:v>39374.0</c:v>
                </c:pt>
                <c:pt idx="1022">
                  <c:v>39375.0</c:v>
                </c:pt>
                <c:pt idx="1023">
                  <c:v>39376.0</c:v>
                </c:pt>
                <c:pt idx="1024">
                  <c:v>39377.0</c:v>
                </c:pt>
                <c:pt idx="1025">
                  <c:v>39378.0</c:v>
                </c:pt>
                <c:pt idx="1026">
                  <c:v>39379.0</c:v>
                </c:pt>
                <c:pt idx="1027">
                  <c:v>39380.0</c:v>
                </c:pt>
                <c:pt idx="1028">
                  <c:v>39381.0</c:v>
                </c:pt>
                <c:pt idx="1029">
                  <c:v>39382.0</c:v>
                </c:pt>
                <c:pt idx="1030">
                  <c:v>39383.0</c:v>
                </c:pt>
                <c:pt idx="1031">
                  <c:v>39384.0</c:v>
                </c:pt>
                <c:pt idx="1032">
                  <c:v>39385.0</c:v>
                </c:pt>
                <c:pt idx="1033">
                  <c:v>39386.0</c:v>
                </c:pt>
                <c:pt idx="1034">
                  <c:v>39387.0</c:v>
                </c:pt>
                <c:pt idx="1035">
                  <c:v>39388.0</c:v>
                </c:pt>
                <c:pt idx="1036">
                  <c:v>39389.0</c:v>
                </c:pt>
                <c:pt idx="1037">
                  <c:v>39390.0</c:v>
                </c:pt>
                <c:pt idx="1038">
                  <c:v>39391.0</c:v>
                </c:pt>
                <c:pt idx="1039">
                  <c:v>39392.0</c:v>
                </c:pt>
                <c:pt idx="1040">
                  <c:v>39393.0</c:v>
                </c:pt>
                <c:pt idx="1041">
                  <c:v>39394.0</c:v>
                </c:pt>
                <c:pt idx="1042">
                  <c:v>39395.0</c:v>
                </c:pt>
                <c:pt idx="1043">
                  <c:v>39396.0</c:v>
                </c:pt>
                <c:pt idx="1044">
                  <c:v>39397.0</c:v>
                </c:pt>
                <c:pt idx="1045">
                  <c:v>39398.0</c:v>
                </c:pt>
                <c:pt idx="1046">
                  <c:v>39399.0</c:v>
                </c:pt>
                <c:pt idx="1047">
                  <c:v>39400.0</c:v>
                </c:pt>
                <c:pt idx="1048">
                  <c:v>39401.0</c:v>
                </c:pt>
                <c:pt idx="1049">
                  <c:v>39402.0</c:v>
                </c:pt>
                <c:pt idx="1050">
                  <c:v>39403.0</c:v>
                </c:pt>
                <c:pt idx="1051">
                  <c:v>39404.0</c:v>
                </c:pt>
                <c:pt idx="1052">
                  <c:v>39405.0</c:v>
                </c:pt>
                <c:pt idx="1053">
                  <c:v>39406.0</c:v>
                </c:pt>
                <c:pt idx="1054">
                  <c:v>39407.0</c:v>
                </c:pt>
                <c:pt idx="1055">
                  <c:v>39408.0</c:v>
                </c:pt>
                <c:pt idx="1056">
                  <c:v>39409.0</c:v>
                </c:pt>
                <c:pt idx="1057">
                  <c:v>39410.0</c:v>
                </c:pt>
                <c:pt idx="1058">
                  <c:v>39411.0</c:v>
                </c:pt>
                <c:pt idx="1059">
                  <c:v>39412.0</c:v>
                </c:pt>
                <c:pt idx="1060">
                  <c:v>39413.0</c:v>
                </c:pt>
                <c:pt idx="1061">
                  <c:v>39414.0</c:v>
                </c:pt>
                <c:pt idx="1062">
                  <c:v>39415.0</c:v>
                </c:pt>
                <c:pt idx="1063">
                  <c:v>39416.0</c:v>
                </c:pt>
                <c:pt idx="1064">
                  <c:v>39417.0</c:v>
                </c:pt>
                <c:pt idx="1065">
                  <c:v>39418.0</c:v>
                </c:pt>
                <c:pt idx="1066">
                  <c:v>39419.0</c:v>
                </c:pt>
                <c:pt idx="1067">
                  <c:v>39420.0</c:v>
                </c:pt>
                <c:pt idx="1068">
                  <c:v>39421.0</c:v>
                </c:pt>
                <c:pt idx="1069">
                  <c:v>39422.0</c:v>
                </c:pt>
                <c:pt idx="1070">
                  <c:v>39423.0</c:v>
                </c:pt>
                <c:pt idx="1071">
                  <c:v>39424.0</c:v>
                </c:pt>
                <c:pt idx="1072">
                  <c:v>39425.0</c:v>
                </c:pt>
                <c:pt idx="1073">
                  <c:v>39426.0</c:v>
                </c:pt>
                <c:pt idx="1074">
                  <c:v>39427.0</c:v>
                </c:pt>
                <c:pt idx="1075">
                  <c:v>39428.0</c:v>
                </c:pt>
                <c:pt idx="1076">
                  <c:v>39429.0</c:v>
                </c:pt>
                <c:pt idx="1077">
                  <c:v>39430.0</c:v>
                </c:pt>
                <c:pt idx="1078">
                  <c:v>39431.0</c:v>
                </c:pt>
                <c:pt idx="1079">
                  <c:v>39432.0</c:v>
                </c:pt>
                <c:pt idx="1080">
                  <c:v>39433.0</c:v>
                </c:pt>
                <c:pt idx="1081">
                  <c:v>39434.0</c:v>
                </c:pt>
                <c:pt idx="1082">
                  <c:v>39435.0</c:v>
                </c:pt>
                <c:pt idx="1083">
                  <c:v>39436.0</c:v>
                </c:pt>
                <c:pt idx="1084">
                  <c:v>39437.0</c:v>
                </c:pt>
                <c:pt idx="1085">
                  <c:v>39438.0</c:v>
                </c:pt>
                <c:pt idx="1086">
                  <c:v>39439.0</c:v>
                </c:pt>
                <c:pt idx="1087">
                  <c:v>39440.0</c:v>
                </c:pt>
                <c:pt idx="1088">
                  <c:v>39441.0</c:v>
                </c:pt>
                <c:pt idx="1089">
                  <c:v>39442.0</c:v>
                </c:pt>
                <c:pt idx="1090">
                  <c:v>39443.0</c:v>
                </c:pt>
                <c:pt idx="1091">
                  <c:v>39444.0</c:v>
                </c:pt>
                <c:pt idx="1092">
                  <c:v>39445.0</c:v>
                </c:pt>
                <c:pt idx="1093">
                  <c:v>39446.0</c:v>
                </c:pt>
                <c:pt idx="1094">
                  <c:v>39447.0</c:v>
                </c:pt>
                <c:pt idx="1095">
                  <c:v>39448.0</c:v>
                </c:pt>
                <c:pt idx="1096">
                  <c:v>39449.0</c:v>
                </c:pt>
                <c:pt idx="1097">
                  <c:v>39450.0</c:v>
                </c:pt>
                <c:pt idx="1098">
                  <c:v>39451.0</c:v>
                </c:pt>
                <c:pt idx="1099">
                  <c:v>39452.0</c:v>
                </c:pt>
                <c:pt idx="1100">
                  <c:v>39453.0</c:v>
                </c:pt>
                <c:pt idx="1101">
                  <c:v>39454.0</c:v>
                </c:pt>
                <c:pt idx="1102">
                  <c:v>39455.0</c:v>
                </c:pt>
                <c:pt idx="1103">
                  <c:v>39456.0</c:v>
                </c:pt>
                <c:pt idx="1104">
                  <c:v>39457.0</c:v>
                </c:pt>
                <c:pt idx="1105">
                  <c:v>39458.0</c:v>
                </c:pt>
                <c:pt idx="1106">
                  <c:v>39459.0</c:v>
                </c:pt>
                <c:pt idx="1107">
                  <c:v>39460.0</c:v>
                </c:pt>
                <c:pt idx="1108">
                  <c:v>39461.0</c:v>
                </c:pt>
                <c:pt idx="1109">
                  <c:v>39462.0</c:v>
                </c:pt>
                <c:pt idx="1110">
                  <c:v>39463.0</c:v>
                </c:pt>
                <c:pt idx="1111">
                  <c:v>39464.0</c:v>
                </c:pt>
                <c:pt idx="1112">
                  <c:v>39465.0</c:v>
                </c:pt>
                <c:pt idx="1113">
                  <c:v>39466.0</c:v>
                </c:pt>
                <c:pt idx="1114">
                  <c:v>39467.0</c:v>
                </c:pt>
                <c:pt idx="1115">
                  <c:v>39468.0</c:v>
                </c:pt>
                <c:pt idx="1116">
                  <c:v>39469.0</c:v>
                </c:pt>
                <c:pt idx="1117">
                  <c:v>39470.0</c:v>
                </c:pt>
                <c:pt idx="1118">
                  <c:v>39471.0</c:v>
                </c:pt>
                <c:pt idx="1119">
                  <c:v>39472.0</c:v>
                </c:pt>
                <c:pt idx="1120">
                  <c:v>39473.0</c:v>
                </c:pt>
                <c:pt idx="1121">
                  <c:v>39474.0</c:v>
                </c:pt>
                <c:pt idx="1122">
                  <c:v>39475.0</c:v>
                </c:pt>
                <c:pt idx="1123">
                  <c:v>39476.0</c:v>
                </c:pt>
                <c:pt idx="1124">
                  <c:v>39477.0</c:v>
                </c:pt>
                <c:pt idx="1125">
                  <c:v>39478.0</c:v>
                </c:pt>
                <c:pt idx="1126">
                  <c:v>39479.0</c:v>
                </c:pt>
                <c:pt idx="1127">
                  <c:v>39480.0</c:v>
                </c:pt>
                <c:pt idx="1128">
                  <c:v>39481.0</c:v>
                </c:pt>
                <c:pt idx="1129">
                  <c:v>39482.0</c:v>
                </c:pt>
                <c:pt idx="1130">
                  <c:v>39483.0</c:v>
                </c:pt>
                <c:pt idx="1131">
                  <c:v>39484.0</c:v>
                </c:pt>
                <c:pt idx="1132">
                  <c:v>39485.0</c:v>
                </c:pt>
                <c:pt idx="1133">
                  <c:v>39486.0</c:v>
                </c:pt>
                <c:pt idx="1134">
                  <c:v>39487.0</c:v>
                </c:pt>
                <c:pt idx="1135">
                  <c:v>39488.0</c:v>
                </c:pt>
                <c:pt idx="1136">
                  <c:v>39489.0</c:v>
                </c:pt>
                <c:pt idx="1137">
                  <c:v>39490.0</c:v>
                </c:pt>
                <c:pt idx="1138">
                  <c:v>39491.0</c:v>
                </c:pt>
                <c:pt idx="1139">
                  <c:v>39492.0</c:v>
                </c:pt>
                <c:pt idx="1140">
                  <c:v>39493.0</c:v>
                </c:pt>
                <c:pt idx="1141">
                  <c:v>39494.0</c:v>
                </c:pt>
                <c:pt idx="1142">
                  <c:v>39495.0</c:v>
                </c:pt>
                <c:pt idx="1143">
                  <c:v>39496.0</c:v>
                </c:pt>
                <c:pt idx="1144">
                  <c:v>39497.0</c:v>
                </c:pt>
                <c:pt idx="1145">
                  <c:v>39498.0</c:v>
                </c:pt>
                <c:pt idx="1146">
                  <c:v>39499.0</c:v>
                </c:pt>
                <c:pt idx="1147">
                  <c:v>39500.0</c:v>
                </c:pt>
                <c:pt idx="1148">
                  <c:v>39501.0</c:v>
                </c:pt>
                <c:pt idx="1149">
                  <c:v>39502.0</c:v>
                </c:pt>
                <c:pt idx="1150">
                  <c:v>39503.0</c:v>
                </c:pt>
                <c:pt idx="1151">
                  <c:v>39504.0</c:v>
                </c:pt>
                <c:pt idx="1152">
                  <c:v>39505.0</c:v>
                </c:pt>
                <c:pt idx="1153">
                  <c:v>39506.0</c:v>
                </c:pt>
                <c:pt idx="1154">
                  <c:v>39507.0</c:v>
                </c:pt>
                <c:pt idx="1155">
                  <c:v>39508.0</c:v>
                </c:pt>
                <c:pt idx="1156">
                  <c:v>39509.0</c:v>
                </c:pt>
                <c:pt idx="1157">
                  <c:v>39510.0</c:v>
                </c:pt>
                <c:pt idx="1158">
                  <c:v>39511.0</c:v>
                </c:pt>
                <c:pt idx="1159">
                  <c:v>39512.0</c:v>
                </c:pt>
                <c:pt idx="1160">
                  <c:v>39513.0</c:v>
                </c:pt>
                <c:pt idx="1161">
                  <c:v>39514.0</c:v>
                </c:pt>
                <c:pt idx="1162">
                  <c:v>39515.0</c:v>
                </c:pt>
                <c:pt idx="1163">
                  <c:v>39516.0</c:v>
                </c:pt>
                <c:pt idx="1164">
                  <c:v>39517.0</c:v>
                </c:pt>
                <c:pt idx="1165">
                  <c:v>39518.0</c:v>
                </c:pt>
                <c:pt idx="1166">
                  <c:v>39519.0</c:v>
                </c:pt>
                <c:pt idx="1167">
                  <c:v>39520.0</c:v>
                </c:pt>
                <c:pt idx="1168">
                  <c:v>39521.0</c:v>
                </c:pt>
                <c:pt idx="1169">
                  <c:v>39522.0</c:v>
                </c:pt>
                <c:pt idx="1170">
                  <c:v>39523.0</c:v>
                </c:pt>
                <c:pt idx="1171">
                  <c:v>39524.0</c:v>
                </c:pt>
                <c:pt idx="1172">
                  <c:v>39525.0</c:v>
                </c:pt>
                <c:pt idx="1173">
                  <c:v>39526.0</c:v>
                </c:pt>
                <c:pt idx="1174">
                  <c:v>39527.0</c:v>
                </c:pt>
                <c:pt idx="1175">
                  <c:v>39528.0</c:v>
                </c:pt>
                <c:pt idx="1176">
                  <c:v>39529.0</c:v>
                </c:pt>
                <c:pt idx="1177">
                  <c:v>39530.0</c:v>
                </c:pt>
                <c:pt idx="1178">
                  <c:v>39531.0</c:v>
                </c:pt>
                <c:pt idx="1179">
                  <c:v>39532.0</c:v>
                </c:pt>
                <c:pt idx="1180">
                  <c:v>39533.0</c:v>
                </c:pt>
                <c:pt idx="1181">
                  <c:v>39534.0</c:v>
                </c:pt>
                <c:pt idx="1182">
                  <c:v>39535.0</c:v>
                </c:pt>
                <c:pt idx="1183">
                  <c:v>39536.0</c:v>
                </c:pt>
                <c:pt idx="1184">
                  <c:v>39537.0</c:v>
                </c:pt>
                <c:pt idx="1185">
                  <c:v>39538.0</c:v>
                </c:pt>
                <c:pt idx="1186">
                  <c:v>39539.0</c:v>
                </c:pt>
                <c:pt idx="1187">
                  <c:v>39540.0</c:v>
                </c:pt>
                <c:pt idx="1188">
                  <c:v>39541.0</c:v>
                </c:pt>
                <c:pt idx="1189">
                  <c:v>39542.0</c:v>
                </c:pt>
                <c:pt idx="1190">
                  <c:v>39543.0</c:v>
                </c:pt>
                <c:pt idx="1191">
                  <c:v>39544.0</c:v>
                </c:pt>
                <c:pt idx="1192">
                  <c:v>39545.0</c:v>
                </c:pt>
                <c:pt idx="1193">
                  <c:v>39546.0</c:v>
                </c:pt>
                <c:pt idx="1194">
                  <c:v>39547.0</c:v>
                </c:pt>
                <c:pt idx="1195">
                  <c:v>39548.0</c:v>
                </c:pt>
                <c:pt idx="1196">
                  <c:v>39549.0</c:v>
                </c:pt>
                <c:pt idx="1197">
                  <c:v>39550.0</c:v>
                </c:pt>
                <c:pt idx="1198">
                  <c:v>39551.0</c:v>
                </c:pt>
                <c:pt idx="1199">
                  <c:v>39552.0</c:v>
                </c:pt>
                <c:pt idx="1200">
                  <c:v>39553.0</c:v>
                </c:pt>
                <c:pt idx="1201">
                  <c:v>39554.0</c:v>
                </c:pt>
                <c:pt idx="1202">
                  <c:v>39555.0</c:v>
                </c:pt>
                <c:pt idx="1203">
                  <c:v>39556.0</c:v>
                </c:pt>
                <c:pt idx="1204">
                  <c:v>39557.0</c:v>
                </c:pt>
                <c:pt idx="1205">
                  <c:v>39558.0</c:v>
                </c:pt>
                <c:pt idx="1206">
                  <c:v>39559.0</c:v>
                </c:pt>
                <c:pt idx="1207">
                  <c:v>39560.0</c:v>
                </c:pt>
                <c:pt idx="1208">
                  <c:v>39561.0</c:v>
                </c:pt>
                <c:pt idx="1209">
                  <c:v>39562.0</c:v>
                </c:pt>
                <c:pt idx="1210">
                  <c:v>39563.0</c:v>
                </c:pt>
                <c:pt idx="1211">
                  <c:v>39564.0</c:v>
                </c:pt>
                <c:pt idx="1212">
                  <c:v>39565.0</c:v>
                </c:pt>
                <c:pt idx="1213">
                  <c:v>39566.0</c:v>
                </c:pt>
                <c:pt idx="1214">
                  <c:v>39567.0</c:v>
                </c:pt>
                <c:pt idx="1215">
                  <c:v>39568.0</c:v>
                </c:pt>
                <c:pt idx="1216">
                  <c:v>39569.0</c:v>
                </c:pt>
                <c:pt idx="1217">
                  <c:v>39570.0</c:v>
                </c:pt>
                <c:pt idx="1218">
                  <c:v>39571.0</c:v>
                </c:pt>
                <c:pt idx="1219">
                  <c:v>39572.0</c:v>
                </c:pt>
                <c:pt idx="1220">
                  <c:v>39573.0</c:v>
                </c:pt>
                <c:pt idx="1221">
                  <c:v>39574.0</c:v>
                </c:pt>
                <c:pt idx="1222">
                  <c:v>39575.0</c:v>
                </c:pt>
                <c:pt idx="1223">
                  <c:v>39576.0</c:v>
                </c:pt>
                <c:pt idx="1224">
                  <c:v>39577.0</c:v>
                </c:pt>
                <c:pt idx="1225">
                  <c:v>39578.0</c:v>
                </c:pt>
                <c:pt idx="1226">
                  <c:v>39579.0</c:v>
                </c:pt>
                <c:pt idx="1227">
                  <c:v>39580.0</c:v>
                </c:pt>
                <c:pt idx="1228">
                  <c:v>39581.0</c:v>
                </c:pt>
                <c:pt idx="1229">
                  <c:v>39582.0</c:v>
                </c:pt>
                <c:pt idx="1230">
                  <c:v>39583.0</c:v>
                </c:pt>
                <c:pt idx="1231">
                  <c:v>39584.0</c:v>
                </c:pt>
                <c:pt idx="1232">
                  <c:v>39585.0</c:v>
                </c:pt>
                <c:pt idx="1233">
                  <c:v>39586.0</c:v>
                </c:pt>
                <c:pt idx="1234">
                  <c:v>39587.0</c:v>
                </c:pt>
                <c:pt idx="1235">
                  <c:v>39588.0</c:v>
                </c:pt>
                <c:pt idx="1236">
                  <c:v>39589.0</c:v>
                </c:pt>
                <c:pt idx="1237">
                  <c:v>39590.0</c:v>
                </c:pt>
                <c:pt idx="1238">
                  <c:v>39591.0</c:v>
                </c:pt>
                <c:pt idx="1239">
                  <c:v>39592.0</c:v>
                </c:pt>
                <c:pt idx="1240">
                  <c:v>39593.0</c:v>
                </c:pt>
                <c:pt idx="1241">
                  <c:v>39594.0</c:v>
                </c:pt>
                <c:pt idx="1242">
                  <c:v>39595.0</c:v>
                </c:pt>
                <c:pt idx="1243">
                  <c:v>39596.0</c:v>
                </c:pt>
                <c:pt idx="1244">
                  <c:v>39597.0</c:v>
                </c:pt>
                <c:pt idx="1245">
                  <c:v>39598.0</c:v>
                </c:pt>
                <c:pt idx="1246">
                  <c:v>39599.0</c:v>
                </c:pt>
                <c:pt idx="1247">
                  <c:v>39600.0</c:v>
                </c:pt>
                <c:pt idx="1248">
                  <c:v>39601.0</c:v>
                </c:pt>
                <c:pt idx="1249">
                  <c:v>39602.0</c:v>
                </c:pt>
                <c:pt idx="1250">
                  <c:v>39603.0</c:v>
                </c:pt>
                <c:pt idx="1251">
                  <c:v>39604.0</c:v>
                </c:pt>
                <c:pt idx="1252">
                  <c:v>39605.0</c:v>
                </c:pt>
                <c:pt idx="1253">
                  <c:v>39606.0</c:v>
                </c:pt>
                <c:pt idx="1254">
                  <c:v>39607.0</c:v>
                </c:pt>
                <c:pt idx="1255">
                  <c:v>39608.0</c:v>
                </c:pt>
                <c:pt idx="1256">
                  <c:v>39609.0</c:v>
                </c:pt>
                <c:pt idx="1257">
                  <c:v>39610.0</c:v>
                </c:pt>
                <c:pt idx="1258">
                  <c:v>39611.0</c:v>
                </c:pt>
                <c:pt idx="1259">
                  <c:v>39612.0</c:v>
                </c:pt>
                <c:pt idx="1260">
                  <c:v>39613.0</c:v>
                </c:pt>
                <c:pt idx="1261">
                  <c:v>39614.0</c:v>
                </c:pt>
                <c:pt idx="1262">
                  <c:v>39615.0</c:v>
                </c:pt>
                <c:pt idx="1263">
                  <c:v>39616.0</c:v>
                </c:pt>
                <c:pt idx="1264">
                  <c:v>39617.0</c:v>
                </c:pt>
                <c:pt idx="1265">
                  <c:v>39618.0</c:v>
                </c:pt>
                <c:pt idx="1266">
                  <c:v>39619.0</c:v>
                </c:pt>
                <c:pt idx="1267">
                  <c:v>39620.0</c:v>
                </c:pt>
                <c:pt idx="1268">
                  <c:v>39621.0</c:v>
                </c:pt>
                <c:pt idx="1269">
                  <c:v>39622.0</c:v>
                </c:pt>
                <c:pt idx="1270">
                  <c:v>39623.0</c:v>
                </c:pt>
                <c:pt idx="1271">
                  <c:v>39624.0</c:v>
                </c:pt>
                <c:pt idx="1272">
                  <c:v>39625.0</c:v>
                </c:pt>
                <c:pt idx="1273">
                  <c:v>39626.0</c:v>
                </c:pt>
                <c:pt idx="1274">
                  <c:v>39627.0</c:v>
                </c:pt>
                <c:pt idx="1275">
                  <c:v>39628.0</c:v>
                </c:pt>
                <c:pt idx="1276">
                  <c:v>39629.0</c:v>
                </c:pt>
                <c:pt idx="1277">
                  <c:v>39630.0</c:v>
                </c:pt>
                <c:pt idx="1278">
                  <c:v>39631.0</c:v>
                </c:pt>
                <c:pt idx="1279">
                  <c:v>39632.0</c:v>
                </c:pt>
                <c:pt idx="1280">
                  <c:v>39633.0</c:v>
                </c:pt>
                <c:pt idx="1281">
                  <c:v>39634.0</c:v>
                </c:pt>
                <c:pt idx="1282">
                  <c:v>39635.0</c:v>
                </c:pt>
                <c:pt idx="1283">
                  <c:v>39636.0</c:v>
                </c:pt>
                <c:pt idx="1284">
                  <c:v>39637.0</c:v>
                </c:pt>
                <c:pt idx="1285">
                  <c:v>39638.0</c:v>
                </c:pt>
                <c:pt idx="1286">
                  <c:v>39639.0</c:v>
                </c:pt>
                <c:pt idx="1287">
                  <c:v>39640.0</c:v>
                </c:pt>
                <c:pt idx="1288">
                  <c:v>39641.0</c:v>
                </c:pt>
                <c:pt idx="1289">
                  <c:v>39642.0</c:v>
                </c:pt>
                <c:pt idx="1290">
                  <c:v>39643.0</c:v>
                </c:pt>
                <c:pt idx="1291">
                  <c:v>39644.0</c:v>
                </c:pt>
                <c:pt idx="1292">
                  <c:v>39645.0</c:v>
                </c:pt>
                <c:pt idx="1293">
                  <c:v>39646.0</c:v>
                </c:pt>
                <c:pt idx="1294">
                  <c:v>39647.0</c:v>
                </c:pt>
                <c:pt idx="1295">
                  <c:v>39648.0</c:v>
                </c:pt>
                <c:pt idx="1296">
                  <c:v>39649.0</c:v>
                </c:pt>
                <c:pt idx="1297">
                  <c:v>39650.0</c:v>
                </c:pt>
                <c:pt idx="1298">
                  <c:v>39651.0</c:v>
                </c:pt>
                <c:pt idx="1299">
                  <c:v>39652.0</c:v>
                </c:pt>
                <c:pt idx="1300">
                  <c:v>39653.0</c:v>
                </c:pt>
                <c:pt idx="1301">
                  <c:v>39654.0</c:v>
                </c:pt>
                <c:pt idx="1302">
                  <c:v>39655.0</c:v>
                </c:pt>
                <c:pt idx="1303">
                  <c:v>39656.0</c:v>
                </c:pt>
                <c:pt idx="1304">
                  <c:v>39657.0</c:v>
                </c:pt>
                <c:pt idx="1305">
                  <c:v>39658.0</c:v>
                </c:pt>
                <c:pt idx="1306">
                  <c:v>39659.0</c:v>
                </c:pt>
                <c:pt idx="1307">
                  <c:v>39660.0</c:v>
                </c:pt>
                <c:pt idx="1308">
                  <c:v>39661.0</c:v>
                </c:pt>
                <c:pt idx="1309">
                  <c:v>39662.0</c:v>
                </c:pt>
                <c:pt idx="1310">
                  <c:v>39663.0</c:v>
                </c:pt>
                <c:pt idx="1311">
                  <c:v>39664.0</c:v>
                </c:pt>
                <c:pt idx="1312">
                  <c:v>39665.0</c:v>
                </c:pt>
                <c:pt idx="1313">
                  <c:v>39666.0</c:v>
                </c:pt>
                <c:pt idx="1314">
                  <c:v>39667.0</c:v>
                </c:pt>
                <c:pt idx="1315">
                  <c:v>39668.0</c:v>
                </c:pt>
                <c:pt idx="1316">
                  <c:v>39669.0</c:v>
                </c:pt>
                <c:pt idx="1317">
                  <c:v>39670.0</c:v>
                </c:pt>
                <c:pt idx="1318">
                  <c:v>39671.0</c:v>
                </c:pt>
                <c:pt idx="1319">
                  <c:v>39672.0</c:v>
                </c:pt>
                <c:pt idx="1320">
                  <c:v>39673.0</c:v>
                </c:pt>
                <c:pt idx="1321">
                  <c:v>39674.0</c:v>
                </c:pt>
                <c:pt idx="1322">
                  <c:v>39675.0</c:v>
                </c:pt>
                <c:pt idx="1323">
                  <c:v>39676.0</c:v>
                </c:pt>
                <c:pt idx="1324">
                  <c:v>39677.0</c:v>
                </c:pt>
                <c:pt idx="1325">
                  <c:v>39678.0</c:v>
                </c:pt>
                <c:pt idx="1326">
                  <c:v>39679.0</c:v>
                </c:pt>
                <c:pt idx="1327">
                  <c:v>39680.0</c:v>
                </c:pt>
                <c:pt idx="1328">
                  <c:v>39681.0</c:v>
                </c:pt>
                <c:pt idx="1329">
                  <c:v>39682.0</c:v>
                </c:pt>
                <c:pt idx="1330">
                  <c:v>39683.0</c:v>
                </c:pt>
                <c:pt idx="1331">
                  <c:v>39684.0</c:v>
                </c:pt>
                <c:pt idx="1332">
                  <c:v>39685.0</c:v>
                </c:pt>
                <c:pt idx="1333">
                  <c:v>39686.0</c:v>
                </c:pt>
                <c:pt idx="1334">
                  <c:v>39687.0</c:v>
                </c:pt>
                <c:pt idx="1335">
                  <c:v>39688.0</c:v>
                </c:pt>
                <c:pt idx="1336">
                  <c:v>39689.0</c:v>
                </c:pt>
                <c:pt idx="1337">
                  <c:v>39690.0</c:v>
                </c:pt>
                <c:pt idx="1338">
                  <c:v>39691.0</c:v>
                </c:pt>
                <c:pt idx="1339">
                  <c:v>39692.0</c:v>
                </c:pt>
                <c:pt idx="1340">
                  <c:v>39693.0</c:v>
                </c:pt>
                <c:pt idx="1341">
                  <c:v>39694.0</c:v>
                </c:pt>
                <c:pt idx="1342">
                  <c:v>39695.0</c:v>
                </c:pt>
                <c:pt idx="1343">
                  <c:v>39696.0</c:v>
                </c:pt>
                <c:pt idx="1344">
                  <c:v>39697.0</c:v>
                </c:pt>
                <c:pt idx="1345">
                  <c:v>39698.0</c:v>
                </c:pt>
                <c:pt idx="1346">
                  <c:v>39699.0</c:v>
                </c:pt>
                <c:pt idx="1347">
                  <c:v>39700.0</c:v>
                </c:pt>
                <c:pt idx="1348">
                  <c:v>39701.0</c:v>
                </c:pt>
                <c:pt idx="1349">
                  <c:v>39702.0</c:v>
                </c:pt>
                <c:pt idx="1350">
                  <c:v>39703.0</c:v>
                </c:pt>
                <c:pt idx="1351">
                  <c:v>39704.0</c:v>
                </c:pt>
                <c:pt idx="1352">
                  <c:v>39705.0</c:v>
                </c:pt>
                <c:pt idx="1353">
                  <c:v>39706.0</c:v>
                </c:pt>
                <c:pt idx="1354">
                  <c:v>39707.0</c:v>
                </c:pt>
                <c:pt idx="1355">
                  <c:v>39708.0</c:v>
                </c:pt>
                <c:pt idx="1356">
                  <c:v>39709.0</c:v>
                </c:pt>
                <c:pt idx="1357">
                  <c:v>39710.0</c:v>
                </c:pt>
                <c:pt idx="1358">
                  <c:v>39711.0</c:v>
                </c:pt>
                <c:pt idx="1359">
                  <c:v>39712.0</c:v>
                </c:pt>
                <c:pt idx="1360">
                  <c:v>39713.0</c:v>
                </c:pt>
                <c:pt idx="1361">
                  <c:v>39714.0</c:v>
                </c:pt>
                <c:pt idx="1362">
                  <c:v>39715.0</c:v>
                </c:pt>
                <c:pt idx="1363">
                  <c:v>39716.0</c:v>
                </c:pt>
                <c:pt idx="1364">
                  <c:v>39717.0</c:v>
                </c:pt>
                <c:pt idx="1365">
                  <c:v>39718.0</c:v>
                </c:pt>
                <c:pt idx="1366">
                  <c:v>39719.0</c:v>
                </c:pt>
                <c:pt idx="1367">
                  <c:v>39720.0</c:v>
                </c:pt>
                <c:pt idx="1368">
                  <c:v>39721.0</c:v>
                </c:pt>
                <c:pt idx="1369">
                  <c:v>39722.0</c:v>
                </c:pt>
                <c:pt idx="1370">
                  <c:v>39723.0</c:v>
                </c:pt>
                <c:pt idx="1371">
                  <c:v>39724.0</c:v>
                </c:pt>
                <c:pt idx="1372">
                  <c:v>39725.0</c:v>
                </c:pt>
                <c:pt idx="1373">
                  <c:v>39726.0</c:v>
                </c:pt>
                <c:pt idx="1374">
                  <c:v>39727.0</c:v>
                </c:pt>
                <c:pt idx="1375">
                  <c:v>39728.0</c:v>
                </c:pt>
                <c:pt idx="1376">
                  <c:v>39729.0</c:v>
                </c:pt>
                <c:pt idx="1377">
                  <c:v>39730.0</c:v>
                </c:pt>
                <c:pt idx="1378">
                  <c:v>39731.0</c:v>
                </c:pt>
                <c:pt idx="1379">
                  <c:v>39732.0</c:v>
                </c:pt>
                <c:pt idx="1380">
                  <c:v>39733.0</c:v>
                </c:pt>
                <c:pt idx="1381">
                  <c:v>39734.0</c:v>
                </c:pt>
                <c:pt idx="1382">
                  <c:v>39735.0</c:v>
                </c:pt>
                <c:pt idx="1383">
                  <c:v>39736.0</c:v>
                </c:pt>
                <c:pt idx="1384">
                  <c:v>39737.0</c:v>
                </c:pt>
                <c:pt idx="1385">
                  <c:v>39738.0</c:v>
                </c:pt>
                <c:pt idx="1386">
                  <c:v>39739.0</c:v>
                </c:pt>
                <c:pt idx="1387">
                  <c:v>39740.0</c:v>
                </c:pt>
                <c:pt idx="1388">
                  <c:v>39741.0</c:v>
                </c:pt>
                <c:pt idx="1389">
                  <c:v>39742.0</c:v>
                </c:pt>
                <c:pt idx="1390">
                  <c:v>39743.0</c:v>
                </c:pt>
                <c:pt idx="1391">
                  <c:v>39744.0</c:v>
                </c:pt>
                <c:pt idx="1392">
                  <c:v>39745.0</c:v>
                </c:pt>
                <c:pt idx="1393">
                  <c:v>39746.0</c:v>
                </c:pt>
                <c:pt idx="1394">
                  <c:v>39747.0</c:v>
                </c:pt>
                <c:pt idx="1395">
                  <c:v>39748.0</c:v>
                </c:pt>
                <c:pt idx="1396">
                  <c:v>39749.0</c:v>
                </c:pt>
                <c:pt idx="1397">
                  <c:v>39750.0</c:v>
                </c:pt>
                <c:pt idx="1398">
                  <c:v>39751.0</c:v>
                </c:pt>
                <c:pt idx="1399">
                  <c:v>39752.0</c:v>
                </c:pt>
                <c:pt idx="1400">
                  <c:v>39753.0</c:v>
                </c:pt>
                <c:pt idx="1401">
                  <c:v>39754.0</c:v>
                </c:pt>
                <c:pt idx="1402">
                  <c:v>39755.0</c:v>
                </c:pt>
                <c:pt idx="1403">
                  <c:v>39756.0</c:v>
                </c:pt>
                <c:pt idx="1404">
                  <c:v>39757.0</c:v>
                </c:pt>
                <c:pt idx="1405">
                  <c:v>39758.0</c:v>
                </c:pt>
                <c:pt idx="1406">
                  <c:v>39759.0</c:v>
                </c:pt>
                <c:pt idx="1407">
                  <c:v>39760.0</c:v>
                </c:pt>
                <c:pt idx="1408">
                  <c:v>39761.0</c:v>
                </c:pt>
                <c:pt idx="1409">
                  <c:v>39762.0</c:v>
                </c:pt>
                <c:pt idx="1410">
                  <c:v>39763.0</c:v>
                </c:pt>
                <c:pt idx="1411">
                  <c:v>39764.0</c:v>
                </c:pt>
                <c:pt idx="1412">
                  <c:v>39765.0</c:v>
                </c:pt>
                <c:pt idx="1413">
                  <c:v>39766.0</c:v>
                </c:pt>
                <c:pt idx="1414">
                  <c:v>39767.0</c:v>
                </c:pt>
                <c:pt idx="1415">
                  <c:v>39768.0</c:v>
                </c:pt>
                <c:pt idx="1416">
                  <c:v>39769.0</c:v>
                </c:pt>
                <c:pt idx="1417">
                  <c:v>39770.0</c:v>
                </c:pt>
                <c:pt idx="1418">
                  <c:v>39771.0</c:v>
                </c:pt>
                <c:pt idx="1419">
                  <c:v>39772.0</c:v>
                </c:pt>
                <c:pt idx="1420">
                  <c:v>39773.0</c:v>
                </c:pt>
                <c:pt idx="1421">
                  <c:v>39774.0</c:v>
                </c:pt>
                <c:pt idx="1422">
                  <c:v>39775.0</c:v>
                </c:pt>
                <c:pt idx="1423">
                  <c:v>39776.0</c:v>
                </c:pt>
                <c:pt idx="1424">
                  <c:v>39777.0</c:v>
                </c:pt>
                <c:pt idx="1425">
                  <c:v>39778.0</c:v>
                </c:pt>
                <c:pt idx="1426">
                  <c:v>39779.0</c:v>
                </c:pt>
                <c:pt idx="1427">
                  <c:v>39780.0</c:v>
                </c:pt>
                <c:pt idx="1428">
                  <c:v>39781.0</c:v>
                </c:pt>
                <c:pt idx="1429">
                  <c:v>39782.0</c:v>
                </c:pt>
                <c:pt idx="1430">
                  <c:v>39783.0</c:v>
                </c:pt>
                <c:pt idx="1431">
                  <c:v>39784.0</c:v>
                </c:pt>
                <c:pt idx="1432">
                  <c:v>39785.0</c:v>
                </c:pt>
                <c:pt idx="1433">
                  <c:v>39786.0</c:v>
                </c:pt>
                <c:pt idx="1434">
                  <c:v>39787.0</c:v>
                </c:pt>
                <c:pt idx="1435">
                  <c:v>39788.0</c:v>
                </c:pt>
                <c:pt idx="1436">
                  <c:v>39789.0</c:v>
                </c:pt>
                <c:pt idx="1437">
                  <c:v>39790.0</c:v>
                </c:pt>
                <c:pt idx="1438">
                  <c:v>39791.0</c:v>
                </c:pt>
                <c:pt idx="1439">
                  <c:v>39792.0</c:v>
                </c:pt>
                <c:pt idx="1440">
                  <c:v>39793.0</c:v>
                </c:pt>
                <c:pt idx="1441">
                  <c:v>39794.0</c:v>
                </c:pt>
                <c:pt idx="1442">
                  <c:v>39795.0</c:v>
                </c:pt>
                <c:pt idx="1443">
                  <c:v>39796.0</c:v>
                </c:pt>
                <c:pt idx="1444">
                  <c:v>39797.0</c:v>
                </c:pt>
                <c:pt idx="1445">
                  <c:v>39798.0</c:v>
                </c:pt>
                <c:pt idx="1446">
                  <c:v>39799.0</c:v>
                </c:pt>
                <c:pt idx="1447">
                  <c:v>39800.0</c:v>
                </c:pt>
                <c:pt idx="1448">
                  <c:v>39801.0</c:v>
                </c:pt>
                <c:pt idx="1449">
                  <c:v>39802.0</c:v>
                </c:pt>
                <c:pt idx="1450">
                  <c:v>39803.0</c:v>
                </c:pt>
                <c:pt idx="1451">
                  <c:v>39804.0</c:v>
                </c:pt>
                <c:pt idx="1452">
                  <c:v>39805.0</c:v>
                </c:pt>
                <c:pt idx="1453">
                  <c:v>39806.0</c:v>
                </c:pt>
                <c:pt idx="1454">
                  <c:v>39807.0</c:v>
                </c:pt>
                <c:pt idx="1455">
                  <c:v>39808.0</c:v>
                </c:pt>
                <c:pt idx="1456">
                  <c:v>39809.0</c:v>
                </c:pt>
                <c:pt idx="1457">
                  <c:v>39810.0</c:v>
                </c:pt>
                <c:pt idx="1458">
                  <c:v>39811.0</c:v>
                </c:pt>
                <c:pt idx="1459">
                  <c:v>39812.0</c:v>
                </c:pt>
                <c:pt idx="1460">
                  <c:v>39813.0</c:v>
                </c:pt>
              </c:numCache>
            </c:numRef>
          </c:xVal>
          <c:yVal>
            <c:numRef>
              <c:f>data!$V$2:$V$1462</c:f>
              <c:numCache>
                <c:formatCode>0.000</c:formatCode>
                <c:ptCount val="1461"/>
                <c:pt idx="0">
                  <c:v>-1.519320616128069</c:v>
                </c:pt>
                <c:pt idx="1">
                  <c:v>-0.010968091826665</c:v>
                </c:pt>
                <c:pt idx="2">
                  <c:v>0.015779417443903</c:v>
                </c:pt>
                <c:pt idx="3">
                  <c:v>0.0266978112183204</c:v>
                </c:pt>
                <c:pt idx="4">
                  <c:v>0.0406202316260738</c:v>
                </c:pt>
                <c:pt idx="5">
                  <c:v>0.0450459700035444</c:v>
                </c:pt>
                <c:pt idx="6">
                  <c:v>0.0402395400789703</c:v>
                </c:pt>
                <c:pt idx="7">
                  <c:v>0.0437258654276216</c:v>
                </c:pt>
                <c:pt idx="8">
                  <c:v>0.0336345294551819</c:v>
                </c:pt>
                <c:pt idx="9">
                  <c:v>0.0283521589201019</c:v>
                </c:pt>
                <c:pt idx="10">
                  <c:v>0.0255115291909276</c:v>
                </c:pt>
                <c:pt idx="11">
                  <c:v>0.0411683608380613</c:v>
                </c:pt>
                <c:pt idx="12">
                  <c:v>0.0461222399216743</c:v>
                </c:pt>
                <c:pt idx="13">
                  <c:v>0.034221783300302</c:v>
                </c:pt>
                <c:pt idx="14">
                  <c:v>0.0317825257712239</c:v>
                </c:pt>
                <c:pt idx="15">
                  <c:v>0.0210958470760213</c:v>
                </c:pt>
                <c:pt idx="16">
                  <c:v>0.0128090680841806</c:v>
                </c:pt>
                <c:pt idx="17">
                  <c:v>0.00968779833331302</c:v>
                </c:pt>
                <c:pt idx="18">
                  <c:v>0.01497777240441</c:v>
                </c:pt>
                <c:pt idx="19">
                  <c:v>0.00927812229027536</c:v>
                </c:pt>
                <c:pt idx="20">
                  <c:v>-0.0138161396492937</c:v>
                </c:pt>
                <c:pt idx="21">
                  <c:v>-0.0246716215857538</c:v>
                </c:pt>
                <c:pt idx="22">
                  <c:v>-0.0419405771136627</c:v>
                </c:pt>
                <c:pt idx="23">
                  <c:v>-0.0658298807854758</c:v>
                </c:pt>
                <c:pt idx="24">
                  <c:v>-0.0681455950250653</c:v>
                </c:pt>
                <c:pt idx="25">
                  <c:v>-0.08480767796004</c:v>
                </c:pt>
                <c:pt idx="26">
                  <c:v>-0.0786721296983011</c:v>
                </c:pt>
                <c:pt idx="27">
                  <c:v>-0.0880725645103105</c:v>
                </c:pt>
                <c:pt idx="28">
                  <c:v>-0.0969278970233254</c:v>
                </c:pt>
                <c:pt idx="29">
                  <c:v>-0.102242547042035</c:v>
                </c:pt>
                <c:pt idx="30">
                  <c:v>-0.103366257656208</c:v>
                </c:pt>
                <c:pt idx="31">
                  <c:v>-0.0620351767180714</c:v>
                </c:pt>
                <c:pt idx="32">
                  <c:v>-0.0314354688579682</c:v>
                </c:pt>
                <c:pt idx="33">
                  <c:v>-0.0199800488710913</c:v>
                </c:pt>
                <c:pt idx="34">
                  <c:v>-0.00894762172773577</c:v>
                </c:pt>
                <c:pt idx="35">
                  <c:v>0.00487945656397938</c:v>
                </c:pt>
                <c:pt idx="36">
                  <c:v>0.0274307940827381</c:v>
                </c:pt>
                <c:pt idx="37">
                  <c:v>0.0123587251942139</c:v>
                </c:pt>
                <c:pt idx="38">
                  <c:v>0.02645906445768</c:v>
                </c:pt>
                <c:pt idx="39">
                  <c:v>0.0499588445031147</c:v>
                </c:pt>
                <c:pt idx="40">
                  <c:v>0.0481988007010461</c:v>
                </c:pt>
                <c:pt idx="41">
                  <c:v>0.0499161690966769</c:v>
                </c:pt>
                <c:pt idx="42">
                  <c:v>0.0374937402593901</c:v>
                </c:pt>
                <c:pt idx="43">
                  <c:v>0.044144630924559</c:v>
                </c:pt>
                <c:pt idx="44">
                  <c:v>0.0317103318254988</c:v>
                </c:pt>
                <c:pt idx="45">
                  <c:v>0.0410501849395018</c:v>
                </c:pt>
                <c:pt idx="46">
                  <c:v>0.0223656405512095</c:v>
                </c:pt>
                <c:pt idx="47">
                  <c:v>0.0102994340639784</c:v>
                </c:pt>
                <c:pt idx="48">
                  <c:v>0.0165199512672498</c:v>
                </c:pt>
                <c:pt idx="49">
                  <c:v>-0.00166541222335705</c:v>
                </c:pt>
                <c:pt idx="50">
                  <c:v>-0.0159140153420445</c:v>
                </c:pt>
                <c:pt idx="51">
                  <c:v>-0.00839094178418276</c:v>
                </c:pt>
                <c:pt idx="52">
                  <c:v>-0.0123524857459813</c:v>
                </c:pt>
                <c:pt idx="53">
                  <c:v>-0.026592944167795</c:v>
                </c:pt>
                <c:pt idx="54">
                  <c:v>-0.0296696953518432</c:v>
                </c:pt>
                <c:pt idx="55">
                  <c:v>-0.0439308809588209</c:v>
                </c:pt>
                <c:pt idx="56">
                  <c:v>-0.0484142645915351</c:v>
                </c:pt>
                <c:pt idx="57">
                  <c:v>-0.0222121564091851</c:v>
                </c:pt>
                <c:pt idx="58">
                  <c:v>-0.0128260409221848</c:v>
                </c:pt>
                <c:pt idx="59">
                  <c:v>-0.00972608258739262</c:v>
                </c:pt>
                <c:pt idx="60">
                  <c:v>-0.0106310582643918</c:v>
                </c:pt>
                <c:pt idx="61">
                  <c:v>-0.00531713599105954</c:v>
                </c:pt>
                <c:pt idx="62">
                  <c:v>-0.021869339485448</c:v>
                </c:pt>
                <c:pt idx="63">
                  <c:v>-0.0203522992438578</c:v>
                </c:pt>
                <c:pt idx="64">
                  <c:v>-0.0190555020946352</c:v>
                </c:pt>
                <c:pt idx="65">
                  <c:v>-0.0209747142925738</c:v>
                </c:pt>
                <c:pt idx="66">
                  <c:v>-0.0142392136590108</c:v>
                </c:pt>
                <c:pt idx="67">
                  <c:v>-0.0199894285084798</c:v>
                </c:pt>
                <c:pt idx="68">
                  <c:v>-0.04996011318923</c:v>
                </c:pt>
                <c:pt idx="69">
                  <c:v>-0.0575644409947398</c:v>
                </c:pt>
                <c:pt idx="70">
                  <c:v>-0.0480352665017869</c:v>
                </c:pt>
                <c:pt idx="71">
                  <c:v>-0.0113705822185783</c:v>
                </c:pt>
                <c:pt idx="72">
                  <c:v>-0.0118222491345252</c:v>
                </c:pt>
                <c:pt idx="73">
                  <c:v>-0.0179942065191629</c:v>
                </c:pt>
                <c:pt idx="74">
                  <c:v>-0.0190093005726155</c:v>
                </c:pt>
                <c:pt idx="75">
                  <c:v>-0.00846663013787947</c:v>
                </c:pt>
                <c:pt idx="76">
                  <c:v>-0.0128702192935244</c:v>
                </c:pt>
                <c:pt idx="77">
                  <c:v>0.00774651490316019</c:v>
                </c:pt>
                <c:pt idx="78">
                  <c:v>0.00902798938757576</c:v>
                </c:pt>
                <c:pt idx="79">
                  <c:v>0.0122347626348482</c:v>
                </c:pt>
                <c:pt idx="80">
                  <c:v>-0.0164313226394142</c:v>
                </c:pt>
                <c:pt idx="81">
                  <c:v>-0.0278323441851076</c:v>
                </c:pt>
                <c:pt idx="82">
                  <c:v>-0.0558103244085379</c:v>
                </c:pt>
                <c:pt idx="83">
                  <c:v>-0.0532181071392033</c:v>
                </c:pt>
                <c:pt idx="84">
                  <c:v>-0.0400405436470778</c:v>
                </c:pt>
                <c:pt idx="85">
                  <c:v>-0.0334295582808652</c:v>
                </c:pt>
                <c:pt idx="86">
                  <c:v>-0.0284324207784255</c:v>
                </c:pt>
                <c:pt idx="87">
                  <c:v>-0.00862072132366865</c:v>
                </c:pt>
                <c:pt idx="88">
                  <c:v>-0.000649935099430909</c:v>
                </c:pt>
                <c:pt idx="89">
                  <c:v>0.0124930387029836</c:v>
                </c:pt>
                <c:pt idx="90">
                  <c:v>0.0105615781663008</c:v>
                </c:pt>
                <c:pt idx="91">
                  <c:v>0.0205239804429584</c:v>
                </c:pt>
                <c:pt idx="92">
                  <c:v>0.0334125356222601</c:v>
                </c:pt>
                <c:pt idx="93">
                  <c:v>0.0441834554540051</c:v>
                </c:pt>
                <c:pt idx="94">
                  <c:v>0.0570043634552908</c:v>
                </c:pt>
                <c:pt idx="95">
                  <c:v>0.0535998545619907</c:v>
                </c:pt>
                <c:pt idx="96">
                  <c:v>0.0391780417243288</c:v>
                </c:pt>
                <c:pt idx="97">
                  <c:v>0.0369325051894104</c:v>
                </c:pt>
                <c:pt idx="98">
                  <c:v>0.0423547594000941</c:v>
                </c:pt>
                <c:pt idx="99">
                  <c:v>0.0296451863340161</c:v>
                </c:pt>
                <c:pt idx="100">
                  <c:v>0.0441436211501262</c:v>
                </c:pt>
                <c:pt idx="101">
                  <c:v>0.0582550894517693</c:v>
                </c:pt>
                <c:pt idx="102">
                  <c:v>0.0706196517811122</c:v>
                </c:pt>
                <c:pt idx="103">
                  <c:v>0.069984638479274</c:v>
                </c:pt>
                <c:pt idx="104">
                  <c:v>0.0794590097334489</c:v>
                </c:pt>
                <c:pt idx="105">
                  <c:v>0.0563133287602895</c:v>
                </c:pt>
                <c:pt idx="106">
                  <c:v>0.0634708217927924</c:v>
                </c:pt>
                <c:pt idx="107">
                  <c:v>0.073202308390691</c:v>
                </c:pt>
                <c:pt idx="108">
                  <c:v>0.0778249644154041</c:v>
                </c:pt>
                <c:pt idx="109">
                  <c:v>0.0703579919316679</c:v>
                </c:pt>
                <c:pt idx="110">
                  <c:v>0.082161643979864</c:v>
                </c:pt>
                <c:pt idx="111">
                  <c:v>0.0580332474179405</c:v>
                </c:pt>
                <c:pt idx="112">
                  <c:v>0.0469160454786719</c:v>
                </c:pt>
                <c:pt idx="113">
                  <c:v>0.0341312711209753</c:v>
                </c:pt>
                <c:pt idx="114">
                  <c:v>0.0252784528293133</c:v>
                </c:pt>
                <c:pt idx="115">
                  <c:v>0.0168454776985447</c:v>
                </c:pt>
                <c:pt idx="116">
                  <c:v>0.00791195208460524</c:v>
                </c:pt>
                <c:pt idx="117">
                  <c:v>-0.0191244010709585</c:v>
                </c:pt>
                <c:pt idx="118">
                  <c:v>-0.00983499856397496</c:v>
                </c:pt>
                <c:pt idx="119">
                  <c:v>-0.0141634040443008</c:v>
                </c:pt>
                <c:pt idx="120">
                  <c:v>-0.0222675890246913</c:v>
                </c:pt>
                <c:pt idx="121">
                  <c:v>-0.0226146800059981</c:v>
                </c:pt>
                <c:pt idx="122">
                  <c:v>-0.0345576781698025</c:v>
                </c:pt>
                <c:pt idx="123">
                  <c:v>-0.0220238888782445</c:v>
                </c:pt>
                <c:pt idx="124">
                  <c:v>-0.0140800260803948</c:v>
                </c:pt>
                <c:pt idx="125">
                  <c:v>-0.00792767178921879</c:v>
                </c:pt>
                <c:pt idx="126">
                  <c:v>0.00664369384421671</c:v>
                </c:pt>
                <c:pt idx="127">
                  <c:v>0.0213066829330337</c:v>
                </c:pt>
                <c:pt idx="128">
                  <c:v>0.0452376203708502</c:v>
                </c:pt>
                <c:pt idx="129">
                  <c:v>0.0328303926986056</c:v>
                </c:pt>
                <c:pt idx="130">
                  <c:v>0.0253301318120174</c:v>
                </c:pt>
                <c:pt idx="131">
                  <c:v>0.0549352410572467</c:v>
                </c:pt>
                <c:pt idx="132">
                  <c:v>0.0379960952661964</c:v>
                </c:pt>
                <c:pt idx="133">
                  <c:v>0.0806152737421506</c:v>
                </c:pt>
                <c:pt idx="134">
                  <c:v>0.0646082480093837</c:v>
                </c:pt>
                <c:pt idx="135">
                  <c:v>0.0870764546166014</c:v>
                </c:pt>
                <c:pt idx="136">
                  <c:v>0.111892704906658</c:v>
                </c:pt>
                <c:pt idx="137">
                  <c:v>0.0985533076756158</c:v>
                </c:pt>
                <c:pt idx="138">
                  <c:v>0.108220345467966</c:v>
                </c:pt>
                <c:pt idx="139">
                  <c:v>0.0975384296191022</c:v>
                </c:pt>
                <c:pt idx="140">
                  <c:v>0.0971325265431027</c:v>
                </c:pt>
                <c:pt idx="141">
                  <c:v>0.0869113136707504</c:v>
                </c:pt>
                <c:pt idx="142">
                  <c:v>0.0706724657691782</c:v>
                </c:pt>
                <c:pt idx="143">
                  <c:v>0.0838405497983342</c:v>
                </c:pt>
                <c:pt idx="144">
                  <c:v>0.0747200737430039</c:v>
                </c:pt>
                <c:pt idx="145">
                  <c:v>0.076744993944314</c:v>
                </c:pt>
                <c:pt idx="146">
                  <c:v>0.0556095628424491</c:v>
                </c:pt>
                <c:pt idx="147">
                  <c:v>0.0439864221761435</c:v>
                </c:pt>
                <c:pt idx="148">
                  <c:v>0.046198073603021</c:v>
                </c:pt>
                <c:pt idx="149">
                  <c:v>0.0376956865227628</c:v>
                </c:pt>
                <c:pt idx="150">
                  <c:v>0.0682548511867051</c:v>
                </c:pt>
                <c:pt idx="151">
                  <c:v>0.0628288074827364</c:v>
                </c:pt>
                <c:pt idx="152">
                  <c:v>0.0924252049688461</c:v>
                </c:pt>
                <c:pt idx="153">
                  <c:v>0.0870833733022587</c:v>
                </c:pt>
                <c:pt idx="154">
                  <c:v>0.076413169026496</c:v>
                </c:pt>
                <c:pt idx="155">
                  <c:v>0.0837560392596918</c:v>
                </c:pt>
                <c:pt idx="156">
                  <c:v>0.0928343362996538</c:v>
                </c:pt>
                <c:pt idx="157">
                  <c:v>0.0857334711938477</c:v>
                </c:pt>
                <c:pt idx="158">
                  <c:v>0.095466646901767</c:v>
                </c:pt>
                <c:pt idx="159">
                  <c:v>0.0946959393261112</c:v>
                </c:pt>
                <c:pt idx="160">
                  <c:v>0.075787658814039</c:v>
                </c:pt>
                <c:pt idx="161">
                  <c:v>0.0526723566007949</c:v>
                </c:pt>
                <c:pt idx="162">
                  <c:v>0.0539720683024996</c:v>
                </c:pt>
                <c:pt idx="163">
                  <c:v>0.0425672521524259</c:v>
                </c:pt>
                <c:pt idx="164">
                  <c:v>0.0441780517203985</c:v>
                </c:pt>
                <c:pt idx="165">
                  <c:v>0.0522795979604946</c:v>
                </c:pt>
                <c:pt idx="166">
                  <c:v>0.046198233627059</c:v>
                </c:pt>
                <c:pt idx="167">
                  <c:v>0.0201189181809511</c:v>
                </c:pt>
                <c:pt idx="168">
                  <c:v>0.0159944726681147</c:v>
                </c:pt>
                <c:pt idx="169">
                  <c:v>0.008575760813126</c:v>
                </c:pt>
                <c:pt idx="170">
                  <c:v>0.00527901201606774</c:v>
                </c:pt>
                <c:pt idx="171">
                  <c:v>-0.00491286018544675</c:v>
                </c:pt>
                <c:pt idx="172">
                  <c:v>-0.0137196627390364</c:v>
                </c:pt>
                <c:pt idx="173">
                  <c:v>-0.00716153583248968</c:v>
                </c:pt>
                <c:pt idx="174">
                  <c:v>-0.0208550748259165</c:v>
                </c:pt>
                <c:pt idx="175">
                  <c:v>-0.0139185673019854</c:v>
                </c:pt>
                <c:pt idx="176">
                  <c:v>-0.0110970966446335</c:v>
                </c:pt>
                <c:pt idx="177">
                  <c:v>-0.00817414818736095</c:v>
                </c:pt>
                <c:pt idx="178">
                  <c:v>0.00949665737330288</c:v>
                </c:pt>
                <c:pt idx="179">
                  <c:v>0.0399405584308154</c:v>
                </c:pt>
                <c:pt idx="180">
                  <c:v>0.0421614664404637</c:v>
                </c:pt>
                <c:pt idx="181">
                  <c:v>0.0346082611782834</c:v>
                </c:pt>
                <c:pt idx="182">
                  <c:v>0.0343813894482301</c:v>
                </c:pt>
                <c:pt idx="183">
                  <c:v>0.0398538000974416</c:v>
                </c:pt>
                <c:pt idx="184">
                  <c:v>0.0350433834173216</c:v>
                </c:pt>
                <c:pt idx="185">
                  <c:v>0.0345998336952324</c:v>
                </c:pt>
                <c:pt idx="186">
                  <c:v>0.0327688510252029</c:v>
                </c:pt>
                <c:pt idx="187">
                  <c:v>0.0495355644982578</c:v>
                </c:pt>
                <c:pt idx="188">
                  <c:v>0.0490851598409044</c:v>
                </c:pt>
                <c:pt idx="189">
                  <c:v>0.0451039123592978</c:v>
                </c:pt>
                <c:pt idx="190">
                  <c:v>0.0181546737581257</c:v>
                </c:pt>
                <c:pt idx="191">
                  <c:v>0.0176491836110365</c:v>
                </c:pt>
                <c:pt idx="192">
                  <c:v>0.0353858957112236</c:v>
                </c:pt>
                <c:pt idx="193">
                  <c:v>0.0526344756433892</c:v>
                </c:pt>
                <c:pt idx="194">
                  <c:v>0.0460071235401611</c:v>
                </c:pt>
                <c:pt idx="195">
                  <c:v>0.0615300156127807</c:v>
                </c:pt>
                <c:pt idx="196">
                  <c:v>0.0702534866866007</c:v>
                </c:pt>
                <c:pt idx="197">
                  <c:v>0.0657422972694221</c:v>
                </c:pt>
                <c:pt idx="198">
                  <c:v>0.0592736443052868</c:v>
                </c:pt>
                <c:pt idx="199">
                  <c:v>0.0460126376210048</c:v>
                </c:pt>
                <c:pt idx="200">
                  <c:v>0.0458403405643633</c:v>
                </c:pt>
                <c:pt idx="201">
                  <c:v>0.0719584610032867</c:v>
                </c:pt>
                <c:pt idx="202">
                  <c:v>0.0648737801256821</c:v>
                </c:pt>
                <c:pt idx="203">
                  <c:v>0.0600279662059918</c:v>
                </c:pt>
                <c:pt idx="204">
                  <c:v>0.0676065658383194</c:v>
                </c:pt>
                <c:pt idx="205">
                  <c:v>0.070722999966812</c:v>
                </c:pt>
                <c:pt idx="206">
                  <c:v>0.0286960547600132</c:v>
                </c:pt>
                <c:pt idx="207">
                  <c:v>0.021550378844502</c:v>
                </c:pt>
                <c:pt idx="208">
                  <c:v>0.00547809562618795</c:v>
                </c:pt>
                <c:pt idx="209">
                  <c:v>0.0122425065479062</c:v>
                </c:pt>
                <c:pt idx="210">
                  <c:v>0.0250551910932244</c:v>
                </c:pt>
                <c:pt idx="211">
                  <c:v>0.0326262952155956</c:v>
                </c:pt>
                <c:pt idx="212">
                  <c:v>0.0126439293055249</c:v>
                </c:pt>
                <c:pt idx="213">
                  <c:v>0.0246850558496803</c:v>
                </c:pt>
                <c:pt idx="214">
                  <c:v>0.0366405974004267</c:v>
                </c:pt>
                <c:pt idx="215">
                  <c:v>0.0232865353495688</c:v>
                </c:pt>
                <c:pt idx="216">
                  <c:v>0.023754731453214</c:v>
                </c:pt>
                <c:pt idx="217">
                  <c:v>0.0570355486659803</c:v>
                </c:pt>
                <c:pt idx="218">
                  <c:v>0.0707326192919549</c:v>
                </c:pt>
                <c:pt idx="219">
                  <c:v>0.090748707618064</c:v>
                </c:pt>
                <c:pt idx="220">
                  <c:v>0.0933351231208248</c:v>
                </c:pt>
                <c:pt idx="221">
                  <c:v>0.105688237215983</c:v>
                </c:pt>
                <c:pt idx="222">
                  <c:v>0.111343522035429</c:v>
                </c:pt>
                <c:pt idx="223">
                  <c:v>0.0928643285035307</c:v>
                </c:pt>
                <c:pt idx="224">
                  <c:v>0.0829845942261254</c:v>
                </c:pt>
                <c:pt idx="225">
                  <c:v>0.0779051690166541</c:v>
                </c:pt>
                <c:pt idx="226">
                  <c:v>0.097494911870158</c:v>
                </c:pt>
                <c:pt idx="227">
                  <c:v>0.108125227195045</c:v>
                </c:pt>
                <c:pt idx="228">
                  <c:v>0.102600854379091</c:v>
                </c:pt>
                <c:pt idx="229">
                  <c:v>0.0787246650230933</c:v>
                </c:pt>
                <c:pt idx="230">
                  <c:v>0.0472447160588991</c:v>
                </c:pt>
                <c:pt idx="231">
                  <c:v>0.0183840859892006</c:v>
                </c:pt>
                <c:pt idx="232">
                  <c:v>0.02986927387753</c:v>
                </c:pt>
                <c:pt idx="233">
                  <c:v>0.0312652940001534</c:v>
                </c:pt>
                <c:pt idx="234">
                  <c:v>0.059031644512309</c:v>
                </c:pt>
                <c:pt idx="235">
                  <c:v>0.0669445288863715</c:v>
                </c:pt>
                <c:pt idx="236">
                  <c:v>0.0675489965158684</c:v>
                </c:pt>
                <c:pt idx="237">
                  <c:v>0.0485774077306465</c:v>
                </c:pt>
                <c:pt idx="238">
                  <c:v>0.027802128137165</c:v>
                </c:pt>
                <c:pt idx="239">
                  <c:v>0.0134743660989216</c:v>
                </c:pt>
                <c:pt idx="240">
                  <c:v>0.0183198728315923</c:v>
                </c:pt>
                <c:pt idx="241">
                  <c:v>0.02320907454238</c:v>
                </c:pt>
                <c:pt idx="242">
                  <c:v>0.03464069668976</c:v>
                </c:pt>
                <c:pt idx="243">
                  <c:v>0.0403785166244368</c:v>
                </c:pt>
                <c:pt idx="244">
                  <c:v>0.0346174305805605</c:v>
                </c:pt>
                <c:pt idx="245">
                  <c:v>0.00624452805410925</c:v>
                </c:pt>
                <c:pt idx="246">
                  <c:v>0.0221633690353315</c:v>
                </c:pt>
                <c:pt idx="247">
                  <c:v>0.0142048190733397</c:v>
                </c:pt>
                <c:pt idx="248">
                  <c:v>0.0150803693512216</c:v>
                </c:pt>
                <c:pt idx="249">
                  <c:v>0.00490733766596985</c:v>
                </c:pt>
                <c:pt idx="250">
                  <c:v>0.0115224741787905</c:v>
                </c:pt>
                <c:pt idx="251">
                  <c:v>0.0101669501262491</c:v>
                </c:pt>
                <c:pt idx="252">
                  <c:v>0.0101198032909884</c:v>
                </c:pt>
                <c:pt idx="253">
                  <c:v>-0.00137626798944048</c:v>
                </c:pt>
                <c:pt idx="254">
                  <c:v>-0.00761382741590441</c:v>
                </c:pt>
                <c:pt idx="255">
                  <c:v>-0.0116151282727729</c:v>
                </c:pt>
                <c:pt idx="256">
                  <c:v>0.010566825557051</c:v>
                </c:pt>
                <c:pt idx="257">
                  <c:v>0.00796305548146411</c:v>
                </c:pt>
                <c:pt idx="258">
                  <c:v>-0.00235719819087787</c:v>
                </c:pt>
                <c:pt idx="259">
                  <c:v>-0.0015155561888256</c:v>
                </c:pt>
                <c:pt idx="260">
                  <c:v>0.00819411250206637</c:v>
                </c:pt>
                <c:pt idx="261">
                  <c:v>0.0422991808613258</c:v>
                </c:pt>
                <c:pt idx="262">
                  <c:v>0.0402002592134593</c:v>
                </c:pt>
                <c:pt idx="263">
                  <c:v>0.0711619261414184</c:v>
                </c:pt>
                <c:pt idx="264">
                  <c:v>0.0707109021164824</c:v>
                </c:pt>
                <c:pt idx="265">
                  <c:v>0.0791436929643588</c:v>
                </c:pt>
                <c:pt idx="266">
                  <c:v>0.103182326458674</c:v>
                </c:pt>
                <c:pt idx="267">
                  <c:v>0.123591914700867</c:v>
                </c:pt>
                <c:pt idx="268">
                  <c:v>0.0960824351199994</c:v>
                </c:pt>
                <c:pt idx="269">
                  <c:v>0.0979961193654111</c:v>
                </c:pt>
                <c:pt idx="270">
                  <c:v>0.0961461273581814</c:v>
                </c:pt>
                <c:pt idx="271">
                  <c:v>0.0845400422774104</c:v>
                </c:pt>
                <c:pt idx="272">
                  <c:v>0.0762195302571198</c:v>
                </c:pt>
                <c:pt idx="273">
                  <c:v>0.109567431002301</c:v>
                </c:pt>
                <c:pt idx="274">
                  <c:v>0.091106199032609</c:v>
                </c:pt>
                <c:pt idx="275">
                  <c:v>0.104398991335297</c:v>
                </c:pt>
                <c:pt idx="276">
                  <c:v>0.095598654372068</c:v>
                </c:pt>
                <c:pt idx="277">
                  <c:v>0.068948269638849</c:v>
                </c:pt>
                <c:pt idx="278">
                  <c:v>0.0343053926487429</c:v>
                </c:pt>
                <c:pt idx="279">
                  <c:v>0.0108198081281923</c:v>
                </c:pt>
                <c:pt idx="280">
                  <c:v>0.0396117833636669</c:v>
                </c:pt>
                <c:pt idx="281">
                  <c:v>0.0202447976716372</c:v>
                </c:pt>
                <c:pt idx="282">
                  <c:v>0.0544668653834257</c:v>
                </c:pt>
                <c:pt idx="283">
                  <c:v>0.0140679008256677</c:v>
                </c:pt>
                <c:pt idx="284">
                  <c:v>0.00768939627439759</c:v>
                </c:pt>
                <c:pt idx="285">
                  <c:v>0.00764868292859714</c:v>
                </c:pt>
                <c:pt idx="286">
                  <c:v>0.0173782712172095</c:v>
                </c:pt>
                <c:pt idx="287">
                  <c:v>0.0430245127842084</c:v>
                </c:pt>
                <c:pt idx="288">
                  <c:v>0.0470668236065772</c:v>
                </c:pt>
                <c:pt idx="289">
                  <c:v>0.089533526848848</c:v>
                </c:pt>
                <c:pt idx="290">
                  <c:v>0.0879056988688957</c:v>
                </c:pt>
                <c:pt idx="291">
                  <c:v>0.0552120620229031</c:v>
                </c:pt>
                <c:pt idx="292">
                  <c:v>0.073971794813275</c:v>
                </c:pt>
                <c:pt idx="293">
                  <c:v>0.0450712505330062</c:v>
                </c:pt>
                <c:pt idx="294">
                  <c:v>0.0619844425384763</c:v>
                </c:pt>
                <c:pt idx="295">
                  <c:v>0.044311153778831</c:v>
                </c:pt>
                <c:pt idx="296">
                  <c:v>0.0584343812627813</c:v>
                </c:pt>
                <c:pt idx="297">
                  <c:v>0.0393809115031869</c:v>
                </c:pt>
                <c:pt idx="298">
                  <c:v>0.013159740400535</c:v>
                </c:pt>
                <c:pt idx="299">
                  <c:v>0.0167282477970474</c:v>
                </c:pt>
                <c:pt idx="300">
                  <c:v>0.00479017721150443</c:v>
                </c:pt>
                <c:pt idx="301">
                  <c:v>0.0264332835471714</c:v>
                </c:pt>
                <c:pt idx="302">
                  <c:v>0.0330314408300044</c:v>
                </c:pt>
                <c:pt idx="303">
                  <c:v>0.0426709270469908</c:v>
                </c:pt>
                <c:pt idx="304">
                  <c:v>0.0387210768381496</c:v>
                </c:pt>
                <c:pt idx="305">
                  <c:v>0.0426647264121168</c:v>
                </c:pt>
                <c:pt idx="306">
                  <c:v>0.0719267738763989</c:v>
                </c:pt>
                <c:pt idx="307">
                  <c:v>0.0936785737423602</c:v>
                </c:pt>
                <c:pt idx="308">
                  <c:v>0.0879596706889738</c:v>
                </c:pt>
                <c:pt idx="309">
                  <c:v>0.0761968782925537</c:v>
                </c:pt>
                <c:pt idx="310">
                  <c:v>0.0620202440620974</c:v>
                </c:pt>
                <c:pt idx="311">
                  <c:v>0.0372187313511423</c:v>
                </c:pt>
                <c:pt idx="312">
                  <c:v>0.0602710905217168</c:v>
                </c:pt>
                <c:pt idx="313">
                  <c:v>0.0683233414423803</c:v>
                </c:pt>
                <c:pt idx="314">
                  <c:v>0.0650943462440297</c:v>
                </c:pt>
                <c:pt idx="315">
                  <c:v>0.0598665282324745</c:v>
                </c:pt>
                <c:pt idx="316">
                  <c:v>0.0837627394771778</c:v>
                </c:pt>
                <c:pt idx="317">
                  <c:v>0.0589175420475025</c:v>
                </c:pt>
                <c:pt idx="318">
                  <c:v>0.0607242801375808</c:v>
                </c:pt>
                <c:pt idx="319">
                  <c:v>0.0779793772775175</c:v>
                </c:pt>
                <c:pt idx="320">
                  <c:v>0.107912575196134</c:v>
                </c:pt>
                <c:pt idx="321">
                  <c:v>0.137617193440512</c:v>
                </c:pt>
                <c:pt idx="322">
                  <c:v>0.140770401138524</c:v>
                </c:pt>
                <c:pt idx="323">
                  <c:v>0.141550793826601</c:v>
                </c:pt>
                <c:pt idx="324">
                  <c:v>0.136738489978978</c:v>
                </c:pt>
                <c:pt idx="325">
                  <c:v>0.1271199741053</c:v>
                </c:pt>
                <c:pt idx="326">
                  <c:v>0.161599670688579</c:v>
                </c:pt>
                <c:pt idx="327">
                  <c:v>0.168224731100108</c:v>
                </c:pt>
                <c:pt idx="328">
                  <c:v>0.160001723140084</c:v>
                </c:pt>
                <c:pt idx="329">
                  <c:v>0.145564225062482</c:v>
                </c:pt>
                <c:pt idx="330">
                  <c:v>0.173055178627679</c:v>
                </c:pt>
                <c:pt idx="331">
                  <c:v>0.13982471414777</c:v>
                </c:pt>
                <c:pt idx="332">
                  <c:v>0.122581373565352</c:v>
                </c:pt>
                <c:pt idx="333">
                  <c:v>0.121032855503743</c:v>
                </c:pt>
                <c:pt idx="334">
                  <c:v>0.133094856107047</c:v>
                </c:pt>
                <c:pt idx="335">
                  <c:v>0.149579296995151</c:v>
                </c:pt>
                <c:pt idx="336">
                  <c:v>0.130401576539524</c:v>
                </c:pt>
                <c:pt idx="337">
                  <c:v>0.142800400348622</c:v>
                </c:pt>
                <c:pt idx="338">
                  <c:v>0.121198212503017</c:v>
                </c:pt>
                <c:pt idx="339">
                  <c:v>0.131402580379528</c:v>
                </c:pt>
                <c:pt idx="340">
                  <c:v>0.136786565345332</c:v>
                </c:pt>
                <c:pt idx="341">
                  <c:v>0.100093794285123</c:v>
                </c:pt>
                <c:pt idx="342">
                  <c:v>0.131116344319366</c:v>
                </c:pt>
                <c:pt idx="343">
                  <c:v>0.150289106505712</c:v>
                </c:pt>
                <c:pt idx="344">
                  <c:v>0.14620794764625</c:v>
                </c:pt>
                <c:pt idx="345">
                  <c:v>0.16122438632321</c:v>
                </c:pt>
                <c:pt idx="346">
                  <c:v>0.185188533861534</c:v>
                </c:pt>
                <c:pt idx="347">
                  <c:v>0.275917638030766</c:v>
                </c:pt>
                <c:pt idx="348">
                  <c:v>0.262779304974202</c:v>
                </c:pt>
                <c:pt idx="349">
                  <c:v>0.316415734552016</c:v>
                </c:pt>
                <c:pt idx="350">
                  <c:v>0.324430571702229</c:v>
                </c:pt>
                <c:pt idx="351">
                  <c:v>0.338000527245921</c:v>
                </c:pt>
                <c:pt idx="352">
                  <c:v>0.379280298448111</c:v>
                </c:pt>
                <c:pt idx="353">
                  <c:v>0.399428369475657</c:v>
                </c:pt>
                <c:pt idx="354">
                  <c:v>0.390154382611982</c:v>
                </c:pt>
                <c:pt idx="355">
                  <c:v>0.39385993433365</c:v>
                </c:pt>
                <c:pt idx="356">
                  <c:v>0.395344706134376</c:v>
                </c:pt>
                <c:pt idx="357">
                  <c:v>0.35511451047062</c:v>
                </c:pt>
                <c:pt idx="358">
                  <c:v>0.285817686424159</c:v>
                </c:pt>
                <c:pt idx="359">
                  <c:v>0.296915889505737</c:v>
                </c:pt>
                <c:pt idx="360">
                  <c:v>0.286311003545949</c:v>
                </c:pt>
                <c:pt idx="361">
                  <c:v>0.279662577006295</c:v>
                </c:pt>
                <c:pt idx="362">
                  <c:v>0.271398699681517</c:v>
                </c:pt>
                <c:pt idx="363">
                  <c:v>0.251863491229492</c:v>
                </c:pt>
                <c:pt idx="364">
                  <c:v>0.243745320200026</c:v>
                </c:pt>
                <c:pt idx="365">
                  <c:v>0.278697741936943</c:v>
                </c:pt>
                <c:pt idx="366">
                  <c:v>0.252217376181603</c:v>
                </c:pt>
                <c:pt idx="367">
                  <c:v>0.213748011389135</c:v>
                </c:pt>
                <c:pt idx="368">
                  <c:v>0.222060991693515</c:v>
                </c:pt>
                <c:pt idx="369">
                  <c:v>0.211665462888629</c:v>
                </c:pt>
                <c:pt idx="370">
                  <c:v>0.180634026859775</c:v>
                </c:pt>
                <c:pt idx="371">
                  <c:v>0.09420875688113</c:v>
                </c:pt>
                <c:pt idx="372">
                  <c:v>0.110146750018847</c:v>
                </c:pt>
                <c:pt idx="373">
                  <c:v>0.0601006902198272</c:v>
                </c:pt>
                <c:pt idx="374">
                  <c:v>0.0406229865492076</c:v>
                </c:pt>
                <c:pt idx="375">
                  <c:v>0.00312169500628889</c:v>
                </c:pt>
                <c:pt idx="376">
                  <c:v>-0.0229742962831648</c:v>
                </c:pt>
                <c:pt idx="377">
                  <c:v>-0.0260595453195398</c:v>
                </c:pt>
                <c:pt idx="378">
                  <c:v>-0.034221783300302</c:v>
                </c:pt>
                <c:pt idx="379">
                  <c:v>-0.072887378663496</c:v>
                </c:pt>
                <c:pt idx="380">
                  <c:v>-0.0692533142837939</c:v>
                </c:pt>
                <c:pt idx="381">
                  <c:v>-0.0660341533430227</c:v>
                </c:pt>
                <c:pt idx="382">
                  <c:v>-0.00968779833331302</c:v>
                </c:pt>
                <c:pt idx="383">
                  <c:v>-0.0390177523956465</c:v>
                </c:pt>
                <c:pt idx="384">
                  <c:v>-0.051795679738522</c:v>
                </c:pt>
                <c:pt idx="385">
                  <c:v>-0.0241235221617031</c:v>
                </c:pt>
                <c:pt idx="386">
                  <c:v>-0.0127574704470687</c:v>
                </c:pt>
                <c:pt idx="387">
                  <c:v>-0.0281521439914314</c:v>
                </c:pt>
                <c:pt idx="388">
                  <c:v>-0.0182278030290295</c:v>
                </c:pt>
                <c:pt idx="389">
                  <c:v>-0.0107337878198206</c:v>
                </c:pt>
                <c:pt idx="390">
                  <c:v>-0.0175453659929122</c:v>
                </c:pt>
                <c:pt idx="391">
                  <c:v>-0.016708228478427</c:v>
                </c:pt>
                <c:pt idx="392">
                  <c:v>-0.0259923158849525</c:v>
                </c:pt>
                <c:pt idx="393">
                  <c:v>-0.0347941319267049</c:v>
                </c:pt>
                <c:pt idx="394">
                  <c:v>-0.0321191704366968</c:v>
                </c:pt>
                <c:pt idx="395">
                  <c:v>-0.02267568156178</c:v>
                </c:pt>
                <c:pt idx="396">
                  <c:v>-0.0302409666554709</c:v>
                </c:pt>
                <c:pt idx="397">
                  <c:v>-0.0289685957412533</c:v>
                </c:pt>
                <c:pt idx="398">
                  <c:v>-0.0459685371767578</c:v>
                </c:pt>
                <c:pt idx="399">
                  <c:v>-0.0438200914814928</c:v>
                </c:pt>
                <c:pt idx="400">
                  <c:v>-0.0603096515729838</c:v>
                </c:pt>
                <c:pt idx="401">
                  <c:v>-0.0351837595050961</c:v>
                </c:pt>
                <c:pt idx="402">
                  <c:v>-0.0306648008491346</c:v>
                </c:pt>
                <c:pt idx="403">
                  <c:v>-0.0378288018370221</c:v>
                </c:pt>
                <c:pt idx="404">
                  <c:v>-0.0499588445031147</c:v>
                </c:pt>
                <c:pt idx="405">
                  <c:v>-0.0481988007010461</c:v>
                </c:pt>
                <c:pt idx="406">
                  <c:v>-0.0499161690966765</c:v>
                </c:pt>
                <c:pt idx="407">
                  <c:v>-0.0374937402593899</c:v>
                </c:pt>
                <c:pt idx="408">
                  <c:v>-0.0441446309245594</c:v>
                </c:pt>
                <c:pt idx="409">
                  <c:v>-0.0317103318254988</c:v>
                </c:pt>
                <c:pt idx="410">
                  <c:v>-0.0410501849395018</c:v>
                </c:pt>
                <c:pt idx="411">
                  <c:v>-0.0223656405512095</c:v>
                </c:pt>
                <c:pt idx="412">
                  <c:v>-0.0102994340639786</c:v>
                </c:pt>
                <c:pt idx="413">
                  <c:v>-0.0165199512672496</c:v>
                </c:pt>
                <c:pt idx="414">
                  <c:v>0.00166541222335705</c:v>
                </c:pt>
                <c:pt idx="415">
                  <c:v>0.0159140153420447</c:v>
                </c:pt>
                <c:pt idx="416">
                  <c:v>0.00839094178418276</c:v>
                </c:pt>
                <c:pt idx="417">
                  <c:v>0.0123524857459814</c:v>
                </c:pt>
                <c:pt idx="418">
                  <c:v>0.0265929441677948</c:v>
                </c:pt>
                <c:pt idx="419">
                  <c:v>0.0296696953518429</c:v>
                </c:pt>
                <c:pt idx="420">
                  <c:v>0.0439308809588209</c:v>
                </c:pt>
                <c:pt idx="421">
                  <c:v>0.0484142645915351</c:v>
                </c:pt>
                <c:pt idx="422">
                  <c:v>0.0222121564091851</c:v>
                </c:pt>
                <c:pt idx="423">
                  <c:v>0.0128260409221848</c:v>
                </c:pt>
                <c:pt idx="424">
                  <c:v>0.00972608258739282</c:v>
                </c:pt>
                <c:pt idx="425">
                  <c:v>0.0106310582643916</c:v>
                </c:pt>
                <c:pt idx="426">
                  <c:v>0.00531713599105976</c:v>
                </c:pt>
                <c:pt idx="427">
                  <c:v>0.0198549822870005</c:v>
                </c:pt>
                <c:pt idx="428">
                  <c:v>0.0123877300579187</c:v>
                </c:pt>
                <c:pt idx="429">
                  <c:v>0.00220542435125063</c:v>
                </c:pt>
                <c:pt idx="430">
                  <c:v>-0.00402023588553215</c:v>
                </c:pt>
                <c:pt idx="431">
                  <c:v>-0.00975745321742554</c:v>
                </c:pt>
                <c:pt idx="432">
                  <c:v>-0.00665372950716137</c:v>
                </c:pt>
                <c:pt idx="433">
                  <c:v>0.0202793118290829</c:v>
                </c:pt>
                <c:pt idx="434">
                  <c:v>0.0242474501875241</c:v>
                </c:pt>
                <c:pt idx="435">
                  <c:v>0.0622034485785457</c:v>
                </c:pt>
                <c:pt idx="436">
                  <c:v>0.0464107093154571</c:v>
                </c:pt>
                <c:pt idx="437">
                  <c:v>0.0636819917337659</c:v>
                </c:pt>
                <c:pt idx="438">
                  <c:v>0.0610904544457929</c:v>
                </c:pt>
                <c:pt idx="439">
                  <c:v>0.0646113067178207</c:v>
                </c:pt>
                <c:pt idx="440">
                  <c:v>0.0804358009530917</c:v>
                </c:pt>
                <c:pt idx="441">
                  <c:v>0.121218523541701</c:v>
                </c:pt>
                <c:pt idx="442">
                  <c:v>0.135595691201905</c:v>
                </c:pt>
                <c:pt idx="443">
                  <c:v>0.145757674378557</c:v>
                </c:pt>
                <c:pt idx="444">
                  <c:v>0.132042670370349</c:v>
                </c:pt>
                <c:pt idx="445">
                  <c:v>0.125687781422273</c:v>
                </c:pt>
                <c:pt idx="446">
                  <c:v>0.111655811510128</c:v>
                </c:pt>
                <c:pt idx="447">
                  <c:v>0.126490473495257</c:v>
                </c:pt>
                <c:pt idx="448">
                  <c:v>0.110513895578114</c:v>
                </c:pt>
                <c:pt idx="449">
                  <c:v>0.111257597892427</c:v>
                </c:pt>
                <c:pt idx="450">
                  <c:v>0.117838137591267</c:v>
                </c:pt>
                <c:pt idx="451">
                  <c:v>0.0855223658237973</c:v>
                </c:pt>
                <c:pt idx="452">
                  <c:v>0.05832003999628</c:v>
                </c:pt>
                <c:pt idx="453">
                  <c:v>0.0582538281834668</c:v>
                </c:pt>
                <c:pt idx="454">
                  <c:v>0.061642867860167</c:v>
                </c:pt>
                <c:pt idx="455">
                  <c:v>0.0828625462322052</c:v>
                </c:pt>
                <c:pt idx="456">
                  <c:v>0.0874833000531294</c:v>
                </c:pt>
                <c:pt idx="457">
                  <c:v>0.0860680630411708</c:v>
                </c:pt>
                <c:pt idx="458">
                  <c:v>0.0878898435927071</c:v>
                </c:pt>
                <c:pt idx="459">
                  <c:v>0.0659907978291826</c:v>
                </c:pt>
                <c:pt idx="460">
                  <c:v>0.058200854522801</c:v>
                </c:pt>
                <c:pt idx="461">
                  <c:v>0.0439748699229534</c:v>
                </c:pt>
                <c:pt idx="462">
                  <c:v>0.054168198739837</c:v>
                </c:pt>
                <c:pt idx="463">
                  <c:v>0.063132577924139</c:v>
                </c:pt>
                <c:pt idx="464">
                  <c:v>0.0584154229771938</c:v>
                </c:pt>
                <c:pt idx="465">
                  <c:v>0.0250309149258912</c:v>
                </c:pt>
                <c:pt idx="466">
                  <c:v>0.0117313216898871</c:v>
                </c:pt>
                <c:pt idx="467">
                  <c:v>0.00550549500178743</c:v>
                </c:pt>
                <c:pt idx="468">
                  <c:v>-0.00384393284583445</c:v>
                </c:pt>
                <c:pt idx="469">
                  <c:v>0.00121714557474653</c:v>
                </c:pt>
                <c:pt idx="470">
                  <c:v>-0.001429224969272</c:v>
                </c:pt>
                <c:pt idx="471">
                  <c:v>0.0119159507041578</c:v>
                </c:pt>
                <c:pt idx="472">
                  <c:v>0.0154162973050247</c:v>
                </c:pt>
                <c:pt idx="473">
                  <c:v>0.0254230097120166</c:v>
                </c:pt>
                <c:pt idx="474">
                  <c:v>0.0188244684411342</c:v>
                </c:pt>
                <c:pt idx="475">
                  <c:v>0.0253856315439285</c:v>
                </c:pt>
                <c:pt idx="476">
                  <c:v>0.0483322816303124</c:v>
                </c:pt>
                <c:pt idx="477">
                  <c:v>0.0700715277830022</c:v>
                </c:pt>
                <c:pt idx="478">
                  <c:v>0.0634961861763594</c:v>
                </c:pt>
                <c:pt idx="479">
                  <c:v>0.0856645361678999</c:v>
                </c:pt>
                <c:pt idx="480">
                  <c:v>0.0773087020721048</c:v>
                </c:pt>
                <c:pt idx="481">
                  <c:v>0.0738300649042569</c:v>
                </c:pt>
                <c:pt idx="482">
                  <c:v>0.0761947281523277</c:v>
                </c:pt>
                <c:pt idx="483">
                  <c:v>0.0650823418952421</c:v>
                </c:pt>
                <c:pt idx="484">
                  <c:v>0.0420829623807365</c:v>
                </c:pt>
                <c:pt idx="485">
                  <c:v>0.0695741611245029</c:v>
                </c:pt>
                <c:pt idx="486">
                  <c:v>0.0425711624681988</c:v>
                </c:pt>
                <c:pt idx="487">
                  <c:v>0.0457292659857325</c:v>
                </c:pt>
                <c:pt idx="488">
                  <c:v>0.022628564572311</c:v>
                </c:pt>
                <c:pt idx="489">
                  <c:v>0.0146221438574401</c:v>
                </c:pt>
                <c:pt idx="490">
                  <c:v>0.0331648858941531</c:v>
                </c:pt>
                <c:pt idx="491">
                  <c:v>0.0299913829630922</c:v>
                </c:pt>
                <c:pt idx="492">
                  <c:v>0.0524546514969919</c:v>
                </c:pt>
                <c:pt idx="493">
                  <c:v>0.0275726150121581</c:v>
                </c:pt>
                <c:pt idx="494">
                  <c:v>0.0338042732509967</c:v>
                </c:pt>
                <c:pt idx="495">
                  <c:v>0.0325139857990948</c:v>
                </c:pt>
                <c:pt idx="496">
                  <c:v>0.0257763787972465</c:v>
                </c:pt>
                <c:pt idx="497">
                  <c:v>0.0195883145701017</c:v>
                </c:pt>
                <c:pt idx="498">
                  <c:v>0.0204366626903174</c:v>
                </c:pt>
                <c:pt idx="499">
                  <c:v>0.00101531009661926</c:v>
                </c:pt>
                <c:pt idx="500">
                  <c:v>0.00404273066765404</c:v>
                </c:pt>
                <c:pt idx="501">
                  <c:v>-0.0110026383136912</c:v>
                </c:pt>
                <c:pt idx="502">
                  <c:v>-0.00923256994323207</c:v>
                </c:pt>
                <c:pt idx="503">
                  <c:v>-0.0233959362454306</c:v>
                </c:pt>
                <c:pt idx="504">
                  <c:v>-0.0216303296141303</c:v>
                </c:pt>
                <c:pt idx="505">
                  <c:v>-0.0141169283940217</c:v>
                </c:pt>
                <c:pt idx="506">
                  <c:v>-0.023372855080964</c:v>
                </c:pt>
                <c:pt idx="507">
                  <c:v>-0.0511017113788821</c:v>
                </c:pt>
                <c:pt idx="508">
                  <c:v>-0.0308476022176309</c:v>
                </c:pt>
                <c:pt idx="509">
                  <c:v>-0.0185783049118689</c:v>
                </c:pt>
                <c:pt idx="510">
                  <c:v>0.00123279792102915</c:v>
                </c:pt>
                <c:pt idx="511">
                  <c:v>0.00305806186294924</c:v>
                </c:pt>
                <c:pt idx="512">
                  <c:v>-0.00931617979496302</c:v>
                </c:pt>
                <c:pt idx="513">
                  <c:v>-0.00269990598208738</c:v>
                </c:pt>
                <c:pt idx="514">
                  <c:v>0.0180312688922375</c:v>
                </c:pt>
                <c:pt idx="515">
                  <c:v>0.0219636257320079</c:v>
                </c:pt>
                <c:pt idx="516">
                  <c:v>0.0104633521617257</c:v>
                </c:pt>
                <c:pt idx="517">
                  <c:v>0.0152370059587834</c:v>
                </c:pt>
                <c:pt idx="518">
                  <c:v>0.0152440175483592</c:v>
                </c:pt>
                <c:pt idx="519">
                  <c:v>0.00996399659017891</c:v>
                </c:pt>
                <c:pt idx="520">
                  <c:v>-0.0100924640110955</c:v>
                </c:pt>
                <c:pt idx="521">
                  <c:v>-0.0276513227796921</c:v>
                </c:pt>
                <c:pt idx="522">
                  <c:v>-0.0169196496173947</c:v>
                </c:pt>
                <c:pt idx="523">
                  <c:v>-0.00460446899100275</c:v>
                </c:pt>
                <c:pt idx="524">
                  <c:v>-0.0088768863761086</c:v>
                </c:pt>
                <c:pt idx="525">
                  <c:v>-0.0348280487938326</c:v>
                </c:pt>
                <c:pt idx="526">
                  <c:v>-0.0321448657993109</c:v>
                </c:pt>
                <c:pt idx="527">
                  <c:v>-0.0105178264144452</c:v>
                </c:pt>
                <c:pt idx="528">
                  <c:v>0.00111237551099832</c:v>
                </c:pt>
                <c:pt idx="529">
                  <c:v>0.0231325179625035</c:v>
                </c:pt>
                <c:pt idx="530">
                  <c:v>0.00285633511740091</c:v>
                </c:pt>
                <c:pt idx="531">
                  <c:v>-0.00857748369628357</c:v>
                </c:pt>
                <c:pt idx="532">
                  <c:v>-0.017806636635948</c:v>
                </c:pt>
                <c:pt idx="533">
                  <c:v>-0.0264130057708179</c:v>
                </c:pt>
                <c:pt idx="534">
                  <c:v>-0.0391306499799238</c:v>
                </c:pt>
                <c:pt idx="535">
                  <c:v>-0.00527901201606751</c:v>
                </c:pt>
                <c:pt idx="536">
                  <c:v>0.00491286018544696</c:v>
                </c:pt>
                <c:pt idx="537">
                  <c:v>0.0137196627390364</c:v>
                </c:pt>
                <c:pt idx="538">
                  <c:v>0.0371996754808145</c:v>
                </c:pt>
                <c:pt idx="539">
                  <c:v>0.0324015070271951</c:v>
                </c:pt>
                <c:pt idx="540">
                  <c:v>0.0409426925739691</c:v>
                </c:pt>
                <c:pt idx="541">
                  <c:v>0.0721470659716652</c:v>
                </c:pt>
                <c:pt idx="542">
                  <c:v>0.106020051544001</c:v>
                </c:pt>
                <c:pt idx="543">
                  <c:v>0.11476689779397</c:v>
                </c:pt>
                <c:pt idx="544">
                  <c:v>0.143337991635193</c:v>
                </c:pt>
                <c:pt idx="545">
                  <c:v>0.161445421834197</c:v>
                </c:pt>
                <c:pt idx="546">
                  <c:v>0.145141557100773</c:v>
                </c:pt>
                <c:pt idx="547">
                  <c:v>0.110442951236094</c:v>
                </c:pt>
                <c:pt idx="548">
                  <c:v>0.103593067613004</c:v>
                </c:pt>
                <c:pt idx="549">
                  <c:v>0.0854938947915482</c:v>
                </c:pt>
                <c:pt idx="550">
                  <c:v>0.0797600595357279</c:v>
                </c:pt>
                <c:pt idx="551">
                  <c:v>0.0550456819967159</c:v>
                </c:pt>
                <c:pt idx="552">
                  <c:v>0.0611576331519718</c:v>
                </c:pt>
                <c:pt idx="553">
                  <c:v>0.0669186532694565</c:v>
                </c:pt>
                <c:pt idx="554">
                  <c:v>0.0841848857859087</c:v>
                </c:pt>
                <c:pt idx="555">
                  <c:v>0.0494320795985275</c:v>
                </c:pt>
                <c:pt idx="556">
                  <c:v>0.0481293730596151</c:v>
                </c:pt>
                <c:pt idx="557">
                  <c:v>0.048033587632034</c:v>
                </c:pt>
                <c:pt idx="558">
                  <c:v>0.068717296882751</c:v>
                </c:pt>
                <c:pt idx="559">
                  <c:v>0.0753916141096559</c:v>
                </c:pt>
                <c:pt idx="560">
                  <c:v>0.0562325255253575</c:v>
                </c:pt>
                <c:pt idx="561">
                  <c:v>0.0550467056218278</c:v>
                </c:pt>
                <c:pt idx="562">
                  <c:v>0.0618415147338316</c:v>
                </c:pt>
                <c:pt idx="563">
                  <c:v>0.0890535240556832</c:v>
                </c:pt>
                <c:pt idx="564">
                  <c:v>0.0882769759514952</c:v>
                </c:pt>
                <c:pt idx="565">
                  <c:v>0.114725915676108</c:v>
                </c:pt>
                <c:pt idx="566">
                  <c:v>0.0964098584923507</c:v>
                </c:pt>
                <c:pt idx="567">
                  <c:v>0.114132691949464</c:v>
                </c:pt>
                <c:pt idx="568">
                  <c:v>0.146493678313622</c:v>
                </c:pt>
                <c:pt idx="569">
                  <c:v>0.142477359342328</c:v>
                </c:pt>
                <c:pt idx="570">
                  <c:v>0.127006299830849</c:v>
                </c:pt>
                <c:pt idx="571">
                  <c:v>0.130346150037806</c:v>
                </c:pt>
                <c:pt idx="572">
                  <c:v>0.143660241649014</c:v>
                </c:pt>
                <c:pt idx="573">
                  <c:v>0.140246755131702</c:v>
                </c:pt>
                <c:pt idx="574">
                  <c:v>0.0920495740036264</c:v>
                </c:pt>
                <c:pt idx="575">
                  <c:v>0.0986159759709611</c:v>
                </c:pt>
                <c:pt idx="576">
                  <c:v>0.0822310457898616</c:v>
                </c:pt>
                <c:pt idx="577">
                  <c:v>0.103130858091489</c:v>
                </c:pt>
                <c:pt idx="578">
                  <c:v>0.0708143581246881</c:v>
                </c:pt>
                <c:pt idx="579">
                  <c:v>0.0517587652591627</c:v>
                </c:pt>
                <c:pt idx="580">
                  <c:v>0.0527389502631819</c:v>
                </c:pt>
                <c:pt idx="581">
                  <c:v>0.0372867191137869</c:v>
                </c:pt>
                <c:pt idx="582">
                  <c:v>0.0270134215916029</c:v>
                </c:pt>
                <c:pt idx="583">
                  <c:v>0.0203833788566317</c:v>
                </c:pt>
                <c:pt idx="584">
                  <c:v>0.00584455459775035</c:v>
                </c:pt>
                <c:pt idx="585">
                  <c:v>0.00847646061869857</c:v>
                </c:pt>
                <c:pt idx="586">
                  <c:v>0.00140241860867518</c:v>
                </c:pt>
                <c:pt idx="587">
                  <c:v>-0.00700228854992218</c:v>
                </c:pt>
                <c:pt idx="588">
                  <c:v>-0.0218792710532399</c:v>
                </c:pt>
                <c:pt idx="589">
                  <c:v>-0.0139889571499536</c:v>
                </c:pt>
                <c:pt idx="590">
                  <c:v>-0.023378000712251</c:v>
                </c:pt>
                <c:pt idx="591">
                  <c:v>-0.0100791779941447</c:v>
                </c:pt>
                <c:pt idx="592">
                  <c:v>0.00314584786914684</c:v>
                </c:pt>
                <c:pt idx="593">
                  <c:v>0.0233790808502243</c:v>
                </c:pt>
                <c:pt idx="594">
                  <c:v>0.0146047742042094</c:v>
                </c:pt>
                <c:pt idx="595">
                  <c:v>0.0177204191481809</c:v>
                </c:pt>
                <c:pt idx="596">
                  <c:v>0.0339601798480058</c:v>
                </c:pt>
                <c:pt idx="597">
                  <c:v>0.0418558236379434</c:v>
                </c:pt>
                <c:pt idx="598">
                  <c:v>0.0396454591485678</c:v>
                </c:pt>
                <c:pt idx="599">
                  <c:v>0.0380990804103274</c:v>
                </c:pt>
                <c:pt idx="600">
                  <c:v>0.0504240548948723</c:v>
                </c:pt>
                <c:pt idx="601">
                  <c:v>0.0279972870819536</c:v>
                </c:pt>
                <c:pt idx="602">
                  <c:v>0.0029182549156459</c:v>
                </c:pt>
                <c:pt idx="603">
                  <c:v>-0.0115878166266156</c:v>
                </c:pt>
                <c:pt idx="604">
                  <c:v>-0.0134743660989216</c:v>
                </c:pt>
                <c:pt idx="605">
                  <c:v>-0.0183198728315921</c:v>
                </c:pt>
                <c:pt idx="606">
                  <c:v>-0.02320907454238</c:v>
                </c:pt>
                <c:pt idx="607">
                  <c:v>-0.0346406966897603</c:v>
                </c:pt>
                <c:pt idx="608">
                  <c:v>-0.0403785166244368</c:v>
                </c:pt>
                <c:pt idx="609">
                  <c:v>-0.0346174305805608</c:v>
                </c:pt>
                <c:pt idx="610">
                  <c:v>-0.00624452805410925</c:v>
                </c:pt>
                <c:pt idx="611">
                  <c:v>-0.0221633690353315</c:v>
                </c:pt>
                <c:pt idx="612">
                  <c:v>-0.0142048190733395</c:v>
                </c:pt>
                <c:pt idx="613">
                  <c:v>-0.0150803693512216</c:v>
                </c:pt>
                <c:pt idx="614">
                  <c:v>-0.00490733766596968</c:v>
                </c:pt>
                <c:pt idx="615">
                  <c:v>-0.0115224741787905</c:v>
                </c:pt>
                <c:pt idx="616">
                  <c:v>-0.0101669501262493</c:v>
                </c:pt>
                <c:pt idx="617">
                  <c:v>-0.0101198032909884</c:v>
                </c:pt>
                <c:pt idx="618">
                  <c:v>0.00137626798944048</c:v>
                </c:pt>
                <c:pt idx="619">
                  <c:v>0.00761382741590464</c:v>
                </c:pt>
                <c:pt idx="620">
                  <c:v>0.0116151282727727</c:v>
                </c:pt>
                <c:pt idx="621">
                  <c:v>-0.010566825557051</c:v>
                </c:pt>
                <c:pt idx="622">
                  <c:v>-0.00796305548146411</c:v>
                </c:pt>
                <c:pt idx="623">
                  <c:v>0.00656535278002091</c:v>
                </c:pt>
                <c:pt idx="624">
                  <c:v>0.00569361015486148</c:v>
                </c:pt>
                <c:pt idx="625">
                  <c:v>0.0144788028219776</c:v>
                </c:pt>
                <c:pt idx="626">
                  <c:v>0.0192571198535045</c:v>
                </c:pt>
                <c:pt idx="627">
                  <c:v>0.0153359622723454</c:v>
                </c:pt>
                <c:pt idx="628">
                  <c:v>0.0258820450910609</c:v>
                </c:pt>
                <c:pt idx="629">
                  <c:v>0.0254459133254257</c:v>
                </c:pt>
                <c:pt idx="630">
                  <c:v>0.0426365962966799</c:v>
                </c:pt>
                <c:pt idx="631">
                  <c:v>0.0435418947217012</c:v>
                </c:pt>
                <c:pt idx="632">
                  <c:v>0.025921508281791</c:v>
                </c:pt>
                <c:pt idx="633">
                  <c:v>0.0127182354565536</c:v>
                </c:pt>
                <c:pt idx="634">
                  <c:v>0.0136479173485817</c:v>
                </c:pt>
                <c:pt idx="635">
                  <c:v>0.0259692935120408</c:v>
                </c:pt>
                <c:pt idx="636">
                  <c:v>0.0197883229788101</c:v>
                </c:pt>
                <c:pt idx="637">
                  <c:v>0.0105811038014954</c:v>
                </c:pt>
                <c:pt idx="638">
                  <c:v>0.0145688898174676</c:v>
                </c:pt>
                <c:pt idx="639">
                  <c:v>0.0155187203978559</c:v>
                </c:pt>
                <c:pt idx="640">
                  <c:v>0.0155166492518799</c:v>
                </c:pt>
                <c:pt idx="641">
                  <c:v>-0.000310780070153621</c:v>
                </c:pt>
                <c:pt idx="642">
                  <c:v>-0.0064741759443272</c:v>
                </c:pt>
                <c:pt idx="643">
                  <c:v>0.00939313139714052</c:v>
                </c:pt>
                <c:pt idx="644">
                  <c:v>0.0177557649754814</c:v>
                </c:pt>
                <c:pt idx="645">
                  <c:v>0.00323356570760062</c:v>
                </c:pt>
                <c:pt idx="646">
                  <c:v>-0.00199279765506777</c:v>
                </c:pt>
                <c:pt idx="647">
                  <c:v>0.00551393252157184</c:v>
                </c:pt>
                <c:pt idx="648">
                  <c:v>0.0112497910601378</c:v>
                </c:pt>
                <c:pt idx="649">
                  <c:v>0.0173889705606671</c:v>
                </c:pt>
                <c:pt idx="650">
                  <c:v>0.0218173525878866</c:v>
                </c:pt>
                <c:pt idx="651">
                  <c:v>0.00500185563988209</c:v>
                </c:pt>
                <c:pt idx="652">
                  <c:v>0.00495228745767662</c:v>
                </c:pt>
                <c:pt idx="653">
                  <c:v>0.000185575923286054</c:v>
                </c:pt>
                <c:pt idx="654">
                  <c:v>0.00543108522003499</c:v>
                </c:pt>
                <c:pt idx="655">
                  <c:v>-0.0130197257001594</c:v>
                </c:pt>
                <c:pt idx="656">
                  <c:v>-0.0138041714765959</c:v>
                </c:pt>
                <c:pt idx="657">
                  <c:v>-0.0322775111511547</c:v>
                </c:pt>
                <c:pt idx="658">
                  <c:v>-0.0530637085767835</c:v>
                </c:pt>
                <c:pt idx="659">
                  <c:v>-0.060094248152935</c:v>
                </c:pt>
                <c:pt idx="660">
                  <c:v>-0.0423982475347511</c:v>
                </c:pt>
                <c:pt idx="661">
                  <c:v>-0.0133210347471553</c:v>
                </c:pt>
                <c:pt idx="662">
                  <c:v>-0.00757619218691873</c:v>
                </c:pt>
                <c:pt idx="663">
                  <c:v>-0.00889871425000737</c:v>
                </c:pt>
                <c:pt idx="664">
                  <c:v>0.000803463382548887</c:v>
                </c:pt>
                <c:pt idx="665">
                  <c:v>0.00655581315936504</c:v>
                </c:pt>
                <c:pt idx="666">
                  <c:v>0.0192981564944892</c:v>
                </c:pt>
                <c:pt idx="667">
                  <c:v>0.0381855212077311</c:v>
                </c:pt>
                <c:pt idx="668">
                  <c:v>0.0584416922053264</c:v>
                </c:pt>
                <c:pt idx="669">
                  <c:v>0.0651200593025929</c:v>
                </c:pt>
                <c:pt idx="670">
                  <c:v>0.0628795270571838</c:v>
                </c:pt>
                <c:pt idx="671">
                  <c:v>0.0549383799632566</c:v>
                </c:pt>
                <c:pt idx="672">
                  <c:v>0.023681461331638</c:v>
                </c:pt>
                <c:pt idx="673">
                  <c:v>0.0241459738685136</c:v>
                </c:pt>
                <c:pt idx="674">
                  <c:v>0.0273106570610413</c:v>
                </c:pt>
                <c:pt idx="675">
                  <c:v>0.00618939770393808</c:v>
                </c:pt>
                <c:pt idx="676">
                  <c:v>0.000929186302303542</c:v>
                </c:pt>
                <c:pt idx="677">
                  <c:v>4.95211899709248E-5</c:v>
                </c:pt>
                <c:pt idx="678">
                  <c:v>-0.0325050341164428</c:v>
                </c:pt>
                <c:pt idx="679">
                  <c:v>-0.040023642158562</c:v>
                </c:pt>
                <c:pt idx="680">
                  <c:v>-0.0487892894971915</c:v>
                </c:pt>
                <c:pt idx="681">
                  <c:v>-0.032951195232787</c:v>
                </c:pt>
                <c:pt idx="682">
                  <c:v>-0.0303014486082774</c:v>
                </c:pt>
                <c:pt idx="683">
                  <c:v>-0.019713095325818</c:v>
                </c:pt>
                <c:pt idx="684">
                  <c:v>-0.00959602464774537</c:v>
                </c:pt>
                <c:pt idx="685">
                  <c:v>0.00530092002528387</c:v>
                </c:pt>
                <c:pt idx="686">
                  <c:v>0.0189510929286176</c:v>
                </c:pt>
                <c:pt idx="687">
                  <c:v>0.00620771458716218</c:v>
                </c:pt>
                <c:pt idx="688">
                  <c:v>0.0044192753864994</c:v>
                </c:pt>
                <c:pt idx="689">
                  <c:v>0.00937806367198092</c:v>
                </c:pt>
                <c:pt idx="690">
                  <c:v>0.00231064239674805</c:v>
                </c:pt>
                <c:pt idx="691">
                  <c:v>0.00756005697024165</c:v>
                </c:pt>
                <c:pt idx="692">
                  <c:v>-0.00872999196577662</c:v>
                </c:pt>
                <c:pt idx="693">
                  <c:v>-0.027581515718582</c:v>
                </c:pt>
                <c:pt idx="694">
                  <c:v>-0.0481503130646761</c:v>
                </c:pt>
                <c:pt idx="695">
                  <c:v>-0.0322693063642376</c:v>
                </c:pt>
                <c:pt idx="696">
                  <c:v>-0.035402513784366</c:v>
                </c:pt>
                <c:pt idx="697">
                  <c:v>-0.0208482461380022</c:v>
                </c:pt>
                <c:pt idx="698">
                  <c:v>-0.0198786806298312</c:v>
                </c:pt>
                <c:pt idx="699">
                  <c:v>-0.0132364189621856</c:v>
                </c:pt>
                <c:pt idx="700">
                  <c:v>0.00132450936552054</c:v>
                </c:pt>
                <c:pt idx="701">
                  <c:v>0.029908791974425</c:v>
                </c:pt>
                <c:pt idx="702">
                  <c:v>0.0422358148515401</c:v>
                </c:pt>
                <c:pt idx="703">
                  <c:v>0.044493375731707</c:v>
                </c:pt>
                <c:pt idx="704">
                  <c:v>0.0519868242150471</c:v>
                </c:pt>
                <c:pt idx="705">
                  <c:v>0.0555419246306563</c:v>
                </c:pt>
                <c:pt idx="706">
                  <c:v>0.0419458105084265</c:v>
                </c:pt>
                <c:pt idx="707">
                  <c:v>0.0419448040467674</c:v>
                </c:pt>
                <c:pt idx="708">
                  <c:v>0.0292242118874446</c:v>
                </c:pt>
                <c:pt idx="709">
                  <c:v>0.0340442086191263</c:v>
                </c:pt>
                <c:pt idx="710">
                  <c:v>0.0217089903741843</c:v>
                </c:pt>
                <c:pt idx="711">
                  <c:v>0.0340471110747318</c:v>
                </c:pt>
                <c:pt idx="712">
                  <c:v>0.0309083462640334</c:v>
                </c:pt>
                <c:pt idx="713">
                  <c:v>0.0177736068241066</c:v>
                </c:pt>
                <c:pt idx="714">
                  <c:v>0.019097464068746</c:v>
                </c:pt>
                <c:pt idx="715">
                  <c:v>0.0199989498413011</c:v>
                </c:pt>
                <c:pt idx="716">
                  <c:v>0.036230039711634</c:v>
                </c:pt>
                <c:pt idx="717">
                  <c:v>0.0287717033527306</c:v>
                </c:pt>
                <c:pt idx="718">
                  <c:v>0.0204902002601735</c:v>
                </c:pt>
                <c:pt idx="719">
                  <c:v>0.027994282224171</c:v>
                </c:pt>
                <c:pt idx="720">
                  <c:v>0.0262629826891584</c:v>
                </c:pt>
                <c:pt idx="721">
                  <c:v>0.0312107431131173</c:v>
                </c:pt>
                <c:pt idx="722">
                  <c:v>0.00529975244615383</c:v>
                </c:pt>
                <c:pt idx="723">
                  <c:v>-0.00557683241397845</c:v>
                </c:pt>
                <c:pt idx="724">
                  <c:v>-0.000720438808535792</c:v>
                </c:pt>
                <c:pt idx="725">
                  <c:v>0.00370606397238784</c:v>
                </c:pt>
                <c:pt idx="726">
                  <c:v>0.0032765005391604</c:v>
                </c:pt>
                <c:pt idx="727">
                  <c:v>-0.00941520750201401</c:v>
                </c:pt>
                <c:pt idx="728">
                  <c:v>-0.00941500375696383</c:v>
                </c:pt>
                <c:pt idx="729">
                  <c:v>-0.0138538843815789</c:v>
                </c:pt>
                <c:pt idx="730">
                  <c:v>-0.0222423949180544</c:v>
                </c:pt>
                <c:pt idx="731">
                  <c:v>-0.0300486384991359</c:v>
                </c:pt>
                <c:pt idx="732">
                  <c:v>-0.0295486107994248</c:v>
                </c:pt>
                <c:pt idx="733">
                  <c:v>-0.0266978112183206</c:v>
                </c:pt>
                <c:pt idx="734">
                  <c:v>-0.0406202316260738</c:v>
                </c:pt>
                <c:pt idx="735">
                  <c:v>-0.0450459700035442</c:v>
                </c:pt>
                <c:pt idx="736">
                  <c:v>-0.0402395400789703</c:v>
                </c:pt>
                <c:pt idx="737">
                  <c:v>-0.0437258654276216</c:v>
                </c:pt>
                <c:pt idx="738">
                  <c:v>-0.0336345294551821</c:v>
                </c:pt>
                <c:pt idx="739">
                  <c:v>-0.0283521589201021</c:v>
                </c:pt>
                <c:pt idx="740">
                  <c:v>-0.00312169500628889</c:v>
                </c:pt>
                <c:pt idx="741">
                  <c:v>0.0229742962831648</c:v>
                </c:pt>
                <c:pt idx="742">
                  <c:v>0.0260595453195396</c:v>
                </c:pt>
                <c:pt idx="743">
                  <c:v>0.0435998723299731</c:v>
                </c:pt>
                <c:pt idx="744">
                  <c:v>0.0396115153968749</c:v>
                </c:pt>
                <c:pt idx="745">
                  <c:v>0.0617930784045495</c:v>
                </c:pt>
                <c:pt idx="746">
                  <c:v>0.0561257324999986</c:v>
                </c:pt>
                <c:pt idx="747">
                  <c:v>0.0549108066332227</c:v>
                </c:pt>
                <c:pt idx="748">
                  <c:v>0.0557104030314679</c:v>
                </c:pt>
                <c:pt idx="749">
                  <c:v>0.0676645726668417</c:v>
                </c:pt>
                <c:pt idx="750">
                  <c:v>0.0767464533951638</c:v>
                </c:pt>
                <c:pt idx="751">
                  <c:v>0.0527854635829135</c:v>
                </c:pt>
                <c:pt idx="752">
                  <c:v>0.0321765338020425</c:v>
                </c:pt>
                <c:pt idx="753">
                  <c:v>0.0182278030290295</c:v>
                </c:pt>
                <c:pt idx="754">
                  <c:v>0.0107337878198206</c:v>
                </c:pt>
                <c:pt idx="755">
                  <c:v>0.0427324795752585</c:v>
                </c:pt>
                <c:pt idx="756">
                  <c:v>0.0259850507059367</c:v>
                </c:pt>
                <c:pt idx="757">
                  <c:v>0.0432416923144951</c:v>
                </c:pt>
                <c:pt idx="758">
                  <c:v>0.0468352787264415</c:v>
                </c:pt>
                <c:pt idx="759">
                  <c:v>0.0503626730709879</c:v>
                </c:pt>
                <c:pt idx="760">
                  <c:v>0.02267568156178</c:v>
                </c:pt>
                <c:pt idx="761">
                  <c:v>0.0302409666554709</c:v>
                </c:pt>
                <c:pt idx="762">
                  <c:v>0.0289685957412533</c:v>
                </c:pt>
                <c:pt idx="763">
                  <c:v>0.0199800488710915</c:v>
                </c:pt>
                <c:pt idx="764">
                  <c:v>0.00894762172773577</c:v>
                </c:pt>
                <c:pt idx="765">
                  <c:v>-0.00487945656397959</c:v>
                </c:pt>
                <c:pt idx="766">
                  <c:v>-0.0274307940827381</c:v>
                </c:pt>
                <c:pt idx="767">
                  <c:v>-0.0123587251942139</c:v>
                </c:pt>
                <c:pt idx="768">
                  <c:v>-0.02645906445768</c:v>
                </c:pt>
                <c:pt idx="769">
                  <c:v>-0.054400772362931</c:v>
                </c:pt>
                <c:pt idx="770">
                  <c:v>-0.0632495604675067</c:v>
                </c:pt>
                <c:pt idx="771">
                  <c:v>-0.0701491714705577</c:v>
                </c:pt>
                <c:pt idx="772">
                  <c:v>-0.0692828902353323</c:v>
                </c:pt>
                <c:pt idx="773">
                  <c:v>-0.0741056849367752</c:v>
                </c:pt>
                <c:pt idx="774">
                  <c:v>-0.0943595954850213</c:v>
                </c:pt>
                <c:pt idx="775">
                  <c:v>-0.0842611280129952</c:v>
                </c:pt>
                <c:pt idx="776">
                  <c:v>-0.0771026974642795</c:v>
                </c:pt>
                <c:pt idx="777">
                  <c:v>-0.072927658474061</c:v>
                </c:pt>
                <c:pt idx="778">
                  <c:v>-0.0940887690609788</c:v>
                </c:pt>
                <c:pt idx="779">
                  <c:v>-0.0963203497011447</c:v>
                </c:pt>
                <c:pt idx="780">
                  <c:v>-0.076808829594414</c:v>
                </c:pt>
                <c:pt idx="781">
                  <c:v>-0.0789515187419123</c:v>
                </c:pt>
                <c:pt idx="782">
                  <c:v>-0.0865198481327883</c:v>
                </c:pt>
                <c:pt idx="783">
                  <c:v>-0.100513050715403</c:v>
                </c:pt>
                <c:pt idx="784">
                  <c:v>-0.0842825945989918</c:v>
                </c:pt>
                <c:pt idx="785">
                  <c:v>-0.0656169652923078</c:v>
                </c:pt>
                <c:pt idx="786">
                  <c:v>-0.0558043554073113</c:v>
                </c:pt>
                <c:pt idx="787">
                  <c:v>-0.0298534184910538</c:v>
                </c:pt>
                <c:pt idx="788">
                  <c:v>-0.0524842790151039</c:v>
                </c:pt>
                <c:pt idx="789">
                  <c:v>-0.0335190862905701</c:v>
                </c:pt>
                <c:pt idx="790">
                  <c:v>-0.0246540772526571</c:v>
                </c:pt>
                <c:pt idx="791">
                  <c:v>-0.00699308985946969</c:v>
                </c:pt>
                <c:pt idx="792">
                  <c:v>-0.0198549822870002</c:v>
                </c:pt>
                <c:pt idx="793">
                  <c:v>-0.0123877300579187</c:v>
                </c:pt>
                <c:pt idx="794">
                  <c:v>-0.00220542435125042</c:v>
                </c:pt>
                <c:pt idx="795">
                  <c:v>0.00402023588553215</c:v>
                </c:pt>
                <c:pt idx="796">
                  <c:v>0.00975745321742533</c:v>
                </c:pt>
                <c:pt idx="797">
                  <c:v>0.00665372950716137</c:v>
                </c:pt>
                <c:pt idx="798">
                  <c:v>-0.0202793118290826</c:v>
                </c:pt>
                <c:pt idx="799">
                  <c:v>-0.0242474501875241</c:v>
                </c:pt>
                <c:pt idx="800">
                  <c:v>-0.0312965585941305</c:v>
                </c:pt>
                <c:pt idx="801">
                  <c:v>-0.0267127949935865</c:v>
                </c:pt>
                <c:pt idx="802">
                  <c:v>-0.0473959006014662</c:v>
                </c:pt>
                <c:pt idx="803">
                  <c:v>-0.049083692823482</c:v>
                </c:pt>
                <c:pt idx="804">
                  <c:v>-0.0992382731030715</c:v>
                </c:pt>
                <c:pt idx="805">
                  <c:v>-0.0860952274114772</c:v>
                </c:pt>
                <c:pt idx="806">
                  <c:v>-0.0851589095800396</c:v>
                </c:pt>
                <c:pt idx="807">
                  <c:v>-0.0945564218912358</c:v>
                </c:pt>
                <c:pt idx="808">
                  <c:v>-0.09145770573873</c:v>
                </c:pt>
                <c:pt idx="809">
                  <c:v>-0.0989866005155997</c:v>
                </c:pt>
                <c:pt idx="810">
                  <c:v>-0.129095649380607</c:v>
                </c:pt>
                <c:pt idx="811">
                  <c:v>-0.130750579077508</c:v>
                </c:pt>
                <c:pt idx="812">
                  <c:v>-0.115895967444162</c:v>
                </c:pt>
                <c:pt idx="813">
                  <c:v>-0.115892065830671</c:v>
                </c:pt>
                <c:pt idx="814">
                  <c:v>-0.0842742137104862</c:v>
                </c:pt>
                <c:pt idx="815">
                  <c:v>-0.0565643674675147</c:v>
                </c:pt>
                <c:pt idx="816">
                  <c:v>-0.0790913380990491</c:v>
                </c:pt>
                <c:pt idx="817">
                  <c:v>-0.0735272891829206</c:v>
                </c:pt>
                <c:pt idx="818">
                  <c:v>-0.0779972907670921</c:v>
                </c:pt>
                <c:pt idx="819">
                  <c:v>-0.072799464416705</c:v>
                </c:pt>
                <c:pt idx="820">
                  <c:v>-0.0418988249439291</c:v>
                </c:pt>
                <c:pt idx="821">
                  <c:v>-0.0205239804429582</c:v>
                </c:pt>
                <c:pt idx="822">
                  <c:v>-0.0334125356222601</c:v>
                </c:pt>
                <c:pt idx="823">
                  <c:v>-0.0465876410225817</c:v>
                </c:pt>
                <c:pt idx="824">
                  <c:v>-0.0570043634552906</c:v>
                </c:pt>
                <c:pt idx="825">
                  <c:v>-0.0638564676548308</c:v>
                </c:pt>
                <c:pt idx="826">
                  <c:v>-0.0391780417243288</c:v>
                </c:pt>
                <c:pt idx="827">
                  <c:v>-0.0369325051894102</c:v>
                </c:pt>
                <c:pt idx="828">
                  <c:v>-0.0500004716555038</c:v>
                </c:pt>
                <c:pt idx="829">
                  <c:v>-0.0441570240051975</c:v>
                </c:pt>
                <c:pt idx="830">
                  <c:v>-0.0289280704483628</c:v>
                </c:pt>
                <c:pt idx="831">
                  <c:v>-0.0394248241271973</c:v>
                </c:pt>
                <c:pt idx="832">
                  <c:v>-0.0323413941156055</c:v>
                </c:pt>
                <c:pt idx="833">
                  <c:v>-0.0115968469500223</c:v>
                </c:pt>
                <c:pt idx="834">
                  <c:v>-0.00121714557474653</c:v>
                </c:pt>
                <c:pt idx="835">
                  <c:v>0.00142922496927223</c:v>
                </c:pt>
                <c:pt idx="836">
                  <c:v>-0.0222415876800749</c:v>
                </c:pt>
                <c:pt idx="837">
                  <c:v>-0.021376754943728</c:v>
                </c:pt>
                <c:pt idx="838">
                  <c:v>-0.0254230097120163</c:v>
                </c:pt>
                <c:pt idx="839">
                  <c:v>-0.0188244684411342</c:v>
                </c:pt>
                <c:pt idx="840">
                  <c:v>-0.0253856315439285</c:v>
                </c:pt>
                <c:pt idx="841">
                  <c:v>-0.0483322816303122</c:v>
                </c:pt>
                <c:pt idx="842">
                  <c:v>-0.0469160454786719</c:v>
                </c:pt>
                <c:pt idx="843">
                  <c:v>-0.0341312711209755</c:v>
                </c:pt>
                <c:pt idx="844">
                  <c:v>-0.0252784528293136</c:v>
                </c:pt>
                <c:pt idx="845">
                  <c:v>-0.0168454776985445</c:v>
                </c:pt>
                <c:pt idx="846">
                  <c:v>-0.00791195208460503</c:v>
                </c:pt>
                <c:pt idx="847">
                  <c:v>0.0191244010709585</c:v>
                </c:pt>
                <c:pt idx="848">
                  <c:v>0.00983499856397518</c:v>
                </c:pt>
                <c:pt idx="849">
                  <c:v>0.0141634040443008</c:v>
                </c:pt>
                <c:pt idx="850">
                  <c:v>0.022267589024691</c:v>
                </c:pt>
                <c:pt idx="851">
                  <c:v>0.0226146800059981</c:v>
                </c:pt>
                <c:pt idx="852">
                  <c:v>0.0345576781698025</c:v>
                </c:pt>
                <c:pt idx="853">
                  <c:v>0.0220238888782448</c:v>
                </c:pt>
                <c:pt idx="854">
                  <c:v>0.0140800260803948</c:v>
                </c:pt>
                <c:pt idx="855">
                  <c:v>0.00792767178921895</c:v>
                </c:pt>
                <c:pt idx="856">
                  <c:v>-0.00664369384421693</c:v>
                </c:pt>
                <c:pt idx="857">
                  <c:v>-0.0213066829330337</c:v>
                </c:pt>
                <c:pt idx="858">
                  <c:v>-0.027572615012158</c:v>
                </c:pt>
                <c:pt idx="859">
                  <c:v>-0.0328303926986056</c:v>
                </c:pt>
                <c:pt idx="860">
                  <c:v>-0.0253301318120172</c:v>
                </c:pt>
                <c:pt idx="861">
                  <c:v>-0.0257763787972465</c:v>
                </c:pt>
                <c:pt idx="862">
                  <c:v>-0.0195883145701015</c:v>
                </c:pt>
                <c:pt idx="863">
                  <c:v>-0.0204366626903174</c:v>
                </c:pt>
                <c:pt idx="864">
                  <c:v>-0.00101531009661926</c:v>
                </c:pt>
                <c:pt idx="865">
                  <c:v>-0.00404273066765426</c:v>
                </c:pt>
                <c:pt idx="866">
                  <c:v>0.0110026383136914</c:v>
                </c:pt>
                <c:pt idx="867">
                  <c:v>0.00923256994323185</c:v>
                </c:pt>
                <c:pt idx="868">
                  <c:v>0.0233959362454306</c:v>
                </c:pt>
                <c:pt idx="869">
                  <c:v>0.0216303296141303</c:v>
                </c:pt>
                <c:pt idx="870">
                  <c:v>0.0141169283940219</c:v>
                </c:pt>
                <c:pt idx="871">
                  <c:v>0.0190016191155405</c:v>
                </c:pt>
                <c:pt idx="872">
                  <c:v>0.0221432740569778</c:v>
                </c:pt>
                <c:pt idx="873">
                  <c:v>0.0124489359652158</c:v>
                </c:pt>
                <c:pt idx="874">
                  <c:v>0.0185783049118686</c:v>
                </c:pt>
                <c:pt idx="875">
                  <c:v>-0.00123279792102915</c:v>
                </c:pt>
                <c:pt idx="876">
                  <c:v>-0.00305806186294924</c:v>
                </c:pt>
                <c:pt idx="877">
                  <c:v>0.0093161797949628</c:v>
                </c:pt>
                <c:pt idx="878">
                  <c:v>0.00269990598208738</c:v>
                </c:pt>
                <c:pt idx="879">
                  <c:v>-0.0180312688922375</c:v>
                </c:pt>
                <c:pt idx="880">
                  <c:v>-0.0219636257320079</c:v>
                </c:pt>
                <c:pt idx="881">
                  <c:v>-0.0104633521617257</c:v>
                </c:pt>
                <c:pt idx="882">
                  <c:v>-0.0293822777715614</c:v>
                </c:pt>
                <c:pt idx="883">
                  <c:v>-0.0196899995038177</c:v>
                </c:pt>
                <c:pt idx="884">
                  <c:v>-0.00996399659017871</c:v>
                </c:pt>
                <c:pt idx="885">
                  <c:v>-0.00787821240026465</c:v>
                </c:pt>
                <c:pt idx="886">
                  <c:v>-0.0201078186581059</c:v>
                </c:pt>
                <c:pt idx="887">
                  <c:v>-0.0190277047344314</c:v>
                </c:pt>
                <c:pt idx="888">
                  <c:v>-0.0111732711835781</c:v>
                </c:pt>
                <c:pt idx="889">
                  <c:v>0.00132047916415325</c:v>
                </c:pt>
                <c:pt idx="890">
                  <c:v>-0.000803476357650545</c:v>
                </c:pt>
                <c:pt idx="891">
                  <c:v>-0.00868500068253432</c:v>
                </c:pt>
                <c:pt idx="892">
                  <c:v>0.000527087046851893</c:v>
                </c:pt>
                <c:pt idx="893">
                  <c:v>-0.00111237551099809</c:v>
                </c:pt>
                <c:pt idx="894">
                  <c:v>-0.0231325179625035</c:v>
                </c:pt>
                <c:pt idx="895">
                  <c:v>-0.00285633511740091</c:v>
                </c:pt>
                <c:pt idx="896">
                  <c:v>0.00857748369628386</c:v>
                </c:pt>
                <c:pt idx="897">
                  <c:v>0.0177896060980147</c:v>
                </c:pt>
                <c:pt idx="898">
                  <c:v>0.0390863986727203</c:v>
                </c:pt>
                <c:pt idx="899">
                  <c:v>0.0175997090090847</c:v>
                </c:pt>
                <c:pt idx="900">
                  <c:v>0.00906538494033082</c:v>
                </c:pt>
                <c:pt idx="901">
                  <c:v>0.0130518178015957</c:v>
                </c:pt>
                <c:pt idx="902">
                  <c:v>0.0261390116061356</c:v>
                </c:pt>
                <c:pt idx="903">
                  <c:v>0.00300687191152038</c:v>
                </c:pt>
                <c:pt idx="904">
                  <c:v>-0.00090561245652411</c:v>
                </c:pt>
                <c:pt idx="905">
                  <c:v>0.00312202765750461</c:v>
                </c:pt>
                <c:pt idx="906">
                  <c:v>0.00963006599789562</c:v>
                </c:pt>
                <c:pt idx="907">
                  <c:v>0.00817414818736095</c:v>
                </c:pt>
                <c:pt idx="908">
                  <c:v>-0.00949665737330277</c:v>
                </c:pt>
                <c:pt idx="909">
                  <c:v>-0.0399405584308154</c:v>
                </c:pt>
                <c:pt idx="910">
                  <c:v>-0.0421614664404637</c:v>
                </c:pt>
                <c:pt idx="911">
                  <c:v>-0.0346082611782832</c:v>
                </c:pt>
                <c:pt idx="912">
                  <c:v>-0.0348462604622197</c:v>
                </c:pt>
                <c:pt idx="913">
                  <c:v>-0.0398538000974418</c:v>
                </c:pt>
                <c:pt idx="914">
                  <c:v>-0.0350433834173216</c:v>
                </c:pt>
                <c:pt idx="915">
                  <c:v>-0.0345998336952327</c:v>
                </c:pt>
                <c:pt idx="916">
                  <c:v>-0.0327688510252031</c:v>
                </c:pt>
                <c:pt idx="917">
                  <c:v>-0.049535564498258</c:v>
                </c:pt>
                <c:pt idx="918">
                  <c:v>-0.0490851598409046</c:v>
                </c:pt>
                <c:pt idx="919">
                  <c:v>-0.0451039123592976</c:v>
                </c:pt>
                <c:pt idx="920">
                  <c:v>-0.0181546737581255</c:v>
                </c:pt>
                <c:pt idx="921">
                  <c:v>-0.0176491836110365</c:v>
                </c:pt>
                <c:pt idx="922">
                  <c:v>-0.0353858957112238</c:v>
                </c:pt>
                <c:pt idx="923">
                  <c:v>-0.0526344756433894</c:v>
                </c:pt>
                <c:pt idx="924">
                  <c:v>-0.0460071235401609</c:v>
                </c:pt>
                <c:pt idx="925">
                  <c:v>-0.0686970859666518</c:v>
                </c:pt>
                <c:pt idx="926">
                  <c:v>-0.0787910590390593</c:v>
                </c:pt>
                <c:pt idx="927">
                  <c:v>-0.111782525230032</c:v>
                </c:pt>
                <c:pt idx="928">
                  <c:v>-0.100498371931741</c:v>
                </c:pt>
                <c:pt idx="929">
                  <c:v>-0.0977520877801454</c:v>
                </c:pt>
                <c:pt idx="930">
                  <c:v>-0.0748786775144975</c:v>
                </c:pt>
                <c:pt idx="931">
                  <c:v>-0.101994788008558</c:v>
                </c:pt>
                <c:pt idx="932">
                  <c:v>-0.0852347386904</c:v>
                </c:pt>
                <c:pt idx="933">
                  <c:v>-0.0600279662059918</c:v>
                </c:pt>
                <c:pt idx="934">
                  <c:v>-0.0676065658383192</c:v>
                </c:pt>
                <c:pt idx="935">
                  <c:v>-0.070722999966812</c:v>
                </c:pt>
                <c:pt idx="936">
                  <c:v>-0.0286960547600132</c:v>
                </c:pt>
                <c:pt idx="937">
                  <c:v>-0.021550378844502</c:v>
                </c:pt>
                <c:pt idx="938">
                  <c:v>-0.00547809562618795</c:v>
                </c:pt>
                <c:pt idx="939">
                  <c:v>-0.0122425065479062</c:v>
                </c:pt>
                <c:pt idx="940">
                  <c:v>-0.0250551910932242</c:v>
                </c:pt>
                <c:pt idx="941">
                  <c:v>-0.0326262952155956</c:v>
                </c:pt>
                <c:pt idx="942">
                  <c:v>-0.0126439293055253</c:v>
                </c:pt>
                <c:pt idx="943">
                  <c:v>-0.0246850558496801</c:v>
                </c:pt>
                <c:pt idx="944">
                  <c:v>-0.0366405974004264</c:v>
                </c:pt>
                <c:pt idx="945">
                  <c:v>-0.0232865353495686</c:v>
                </c:pt>
                <c:pt idx="946">
                  <c:v>-0.023754731453214</c:v>
                </c:pt>
                <c:pt idx="947">
                  <c:v>-0.0270134215916027</c:v>
                </c:pt>
                <c:pt idx="948">
                  <c:v>-0.0203833788566317</c:v>
                </c:pt>
                <c:pt idx="949">
                  <c:v>-0.00584455459775013</c:v>
                </c:pt>
                <c:pt idx="950">
                  <c:v>-0.00847646061869857</c:v>
                </c:pt>
                <c:pt idx="951">
                  <c:v>-0.00140241860867518</c:v>
                </c:pt>
                <c:pt idx="952">
                  <c:v>0.00700228854992191</c:v>
                </c:pt>
                <c:pt idx="953">
                  <c:v>0.00620160349508527</c:v>
                </c:pt>
                <c:pt idx="954">
                  <c:v>0.00966764600992339</c:v>
                </c:pt>
                <c:pt idx="955">
                  <c:v>0.013552920759774</c:v>
                </c:pt>
                <c:pt idx="956">
                  <c:v>0.0100791779941447</c:v>
                </c:pt>
                <c:pt idx="957">
                  <c:v>-0.00314584786914707</c:v>
                </c:pt>
                <c:pt idx="958">
                  <c:v>-0.0233790808502243</c:v>
                </c:pt>
                <c:pt idx="959">
                  <c:v>-0.0146047742042091</c:v>
                </c:pt>
                <c:pt idx="960">
                  <c:v>-0.0177204191481809</c:v>
                </c:pt>
                <c:pt idx="961">
                  <c:v>-0.0183840859892004</c:v>
                </c:pt>
                <c:pt idx="962">
                  <c:v>-0.02986927387753</c:v>
                </c:pt>
                <c:pt idx="963">
                  <c:v>-0.0312652940001534</c:v>
                </c:pt>
                <c:pt idx="964">
                  <c:v>-0.0380990804103272</c:v>
                </c:pt>
                <c:pt idx="965">
                  <c:v>-0.050424054894872</c:v>
                </c:pt>
                <c:pt idx="966">
                  <c:v>-0.0279972870819538</c:v>
                </c:pt>
                <c:pt idx="967">
                  <c:v>-0.00291825491564568</c:v>
                </c:pt>
                <c:pt idx="968">
                  <c:v>0.0115878166266158</c:v>
                </c:pt>
                <c:pt idx="969">
                  <c:v>0.0606447354561246</c:v>
                </c:pt>
                <c:pt idx="970">
                  <c:v>0.0663876138450968</c:v>
                </c:pt>
                <c:pt idx="971">
                  <c:v>0.0746502507337155</c:v>
                </c:pt>
                <c:pt idx="972">
                  <c:v>0.0836072899793476</c:v>
                </c:pt>
                <c:pt idx="973">
                  <c:v>0.107784696408516</c:v>
                </c:pt>
                <c:pt idx="974">
                  <c:v>0.102077189292756</c:v>
                </c:pt>
                <c:pt idx="975">
                  <c:v>0.0986963809778305</c:v>
                </c:pt>
                <c:pt idx="976">
                  <c:v>0.119781935194103</c:v>
                </c:pt>
                <c:pt idx="977">
                  <c:v>0.10392746046846</c:v>
                </c:pt>
                <c:pt idx="978">
                  <c:v>0.0925047682036046</c:v>
                </c:pt>
                <c:pt idx="979">
                  <c:v>0.0771009700167903</c:v>
                </c:pt>
                <c:pt idx="980">
                  <c:v>0.0503402040851944</c:v>
                </c:pt>
                <c:pt idx="981">
                  <c:v>0.0288720091958505</c:v>
                </c:pt>
                <c:pt idx="982">
                  <c:v>0.043026506395353</c:v>
                </c:pt>
                <c:pt idx="983">
                  <c:v>0.0465041811332756</c:v>
                </c:pt>
                <c:pt idx="984">
                  <c:v>0.0624110782022803</c:v>
                </c:pt>
                <c:pt idx="985">
                  <c:v>0.0558593135529537</c:v>
                </c:pt>
                <c:pt idx="986">
                  <c:v>0.0451240507788765</c:v>
                </c:pt>
                <c:pt idx="987">
                  <c:v>0.0124639948233989</c:v>
                </c:pt>
                <c:pt idx="988">
                  <c:v>0.0023571981908781</c:v>
                </c:pt>
                <c:pt idx="989">
                  <c:v>0.0015155561888256</c:v>
                </c:pt>
                <c:pt idx="990">
                  <c:v>-0.00819411250206615</c:v>
                </c:pt>
                <c:pt idx="991">
                  <c:v>-0.0192571198535045</c:v>
                </c:pt>
                <c:pt idx="992">
                  <c:v>-0.0153359622723454</c:v>
                </c:pt>
                <c:pt idx="993">
                  <c:v>-0.0258820450910609</c:v>
                </c:pt>
                <c:pt idx="994">
                  <c:v>-0.0254459133254257</c:v>
                </c:pt>
                <c:pt idx="995">
                  <c:v>-0.0426365962966797</c:v>
                </c:pt>
                <c:pt idx="996">
                  <c:v>-0.0435418947217014</c:v>
                </c:pt>
                <c:pt idx="997">
                  <c:v>-0.025921508281791</c:v>
                </c:pt>
                <c:pt idx="998">
                  <c:v>-0.0127182354565538</c:v>
                </c:pt>
                <c:pt idx="999">
                  <c:v>-0.0136479173485817</c:v>
                </c:pt>
                <c:pt idx="1000">
                  <c:v>-0.025969293512041</c:v>
                </c:pt>
                <c:pt idx="1001">
                  <c:v>-0.0197883229788101</c:v>
                </c:pt>
                <c:pt idx="1002">
                  <c:v>-0.0105811038014956</c:v>
                </c:pt>
                <c:pt idx="1003">
                  <c:v>-0.0145688898174678</c:v>
                </c:pt>
                <c:pt idx="1004">
                  <c:v>-0.0155187203978556</c:v>
                </c:pt>
                <c:pt idx="1005">
                  <c:v>-0.0155166492518799</c:v>
                </c:pt>
                <c:pt idx="1006">
                  <c:v>0.000310780070153843</c:v>
                </c:pt>
                <c:pt idx="1007">
                  <c:v>0.00647417594432742</c:v>
                </c:pt>
                <c:pt idx="1008">
                  <c:v>-0.00939313139714082</c:v>
                </c:pt>
                <c:pt idx="1009">
                  <c:v>-0.0108198081281923</c:v>
                </c:pt>
                <c:pt idx="1010">
                  <c:v>-0.00323356570760062</c:v>
                </c:pt>
                <c:pt idx="1011">
                  <c:v>0.00199279765506777</c:v>
                </c:pt>
                <c:pt idx="1012">
                  <c:v>-0.00551393252157206</c:v>
                </c:pt>
                <c:pt idx="1013">
                  <c:v>-0.0112497910601378</c:v>
                </c:pt>
                <c:pt idx="1014">
                  <c:v>-0.00768939627439759</c:v>
                </c:pt>
                <c:pt idx="1015">
                  <c:v>-0.00764868292859714</c:v>
                </c:pt>
                <c:pt idx="1016">
                  <c:v>-0.0094795209611214</c:v>
                </c:pt>
                <c:pt idx="1017">
                  <c:v>-0.0059963031897291</c:v>
                </c:pt>
                <c:pt idx="1018">
                  <c:v>-0.000185575923286054</c:v>
                </c:pt>
                <c:pt idx="1019">
                  <c:v>-0.00543108522003499</c:v>
                </c:pt>
                <c:pt idx="1020">
                  <c:v>0.00510221453597048</c:v>
                </c:pt>
                <c:pt idx="1021">
                  <c:v>0.00424245068497836</c:v>
                </c:pt>
                <c:pt idx="1022">
                  <c:v>0.0138801004664938</c:v>
                </c:pt>
                <c:pt idx="1023">
                  <c:v>0.0326816282262037</c:v>
                </c:pt>
                <c:pt idx="1024">
                  <c:v>0.0317986690430574</c:v>
                </c:pt>
                <c:pt idx="1025">
                  <c:v>0.0388050307877148</c:v>
                </c:pt>
                <c:pt idx="1026">
                  <c:v>0.0133210347471555</c:v>
                </c:pt>
                <c:pt idx="1027">
                  <c:v>0.00757619218691873</c:v>
                </c:pt>
                <c:pt idx="1028">
                  <c:v>0.00889871425000748</c:v>
                </c:pt>
                <c:pt idx="1029">
                  <c:v>-0.000803463382548887</c:v>
                </c:pt>
                <c:pt idx="1030">
                  <c:v>-0.00479017721150421</c:v>
                </c:pt>
                <c:pt idx="1031">
                  <c:v>-0.0192981564944892</c:v>
                </c:pt>
                <c:pt idx="1032">
                  <c:v>-0.0330314408300041</c:v>
                </c:pt>
                <c:pt idx="1033">
                  <c:v>-0.0426709270469908</c:v>
                </c:pt>
                <c:pt idx="1034">
                  <c:v>-0.0518330772604829</c:v>
                </c:pt>
                <c:pt idx="1035">
                  <c:v>-0.0426647264121168</c:v>
                </c:pt>
                <c:pt idx="1036">
                  <c:v>-0.0549383799632564</c:v>
                </c:pt>
                <c:pt idx="1037">
                  <c:v>-0.023681461331638</c:v>
                </c:pt>
                <c:pt idx="1038">
                  <c:v>-0.0241459738685134</c:v>
                </c:pt>
                <c:pt idx="1039">
                  <c:v>-0.0273106570610413</c:v>
                </c:pt>
                <c:pt idx="1040">
                  <c:v>-0.00618939770393808</c:v>
                </c:pt>
                <c:pt idx="1041">
                  <c:v>-0.000929186302303542</c:v>
                </c:pt>
                <c:pt idx="1042">
                  <c:v>-4.95211899709248E-5</c:v>
                </c:pt>
                <c:pt idx="1043">
                  <c:v>0.0325050341164431</c:v>
                </c:pt>
                <c:pt idx="1044">
                  <c:v>0.040023642158562</c:v>
                </c:pt>
                <c:pt idx="1045">
                  <c:v>0.0487892894971918</c:v>
                </c:pt>
                <c:pt idx="1046">
                  <c:v>0.032951195232787</c:v>
                </c:pt>
                <c:pt idx="1047">
                  <c:v>0.0303014486082776</c:v>
                </c:pt>
                <c:pt idx="1048">
                  <c:v>0.0197130953258178</c:v>
                </c:pt>
                <c:pt idx="1049">
                  <c:v>0.00959602464774557</c:v>
                </c:pt>
                <c:pt idx="1050">
                  <c:v>-0.00530092002528365</c:v>
                </c:pt>
                <c:pt idx="1051">
                  <c:v>-0.0189510929286179</c:v>
                </c:pt>
                <c:pt idx="1052">
                  <c:v>-0.00620771458716218</c:v>
                </c:pt>
                <c:pt idx="1053">
                  <c:v>-0.00441927538649919</c:v>
                </c:pt>
                <c:pt idx="1054">
                  <c:v>-0.0178979763765859</c:v>
                </c:pt>
                <c:pt idx="1055">
                  <c:v>-0.00231064239674825</c:v>
                </c:pt>
                <c:pt idx="1056">
                  <c:v>-0.00756005697024165</c:v>
                </c:pt>
                <c:pt idx="1057">
                  <c:v>0.00872999196577662</c:v>
                </c:pt>
                <c:pt idx="1058">
                  <c:v>0.0275815157185822</c:v>
                </c:pt>
                <c:pt idx="1059">
                  <c:v>0.0377552401555953</c:v>
                </c:pt>
                <c:pt idx="1060">
                  <c:v>0.0316138497266712</c:v>
                </c:pt>
                <c:pt idx="1061">
                  <c:v>0.0354025137843662</c:v>
                </c:pt>
                <c:pt idx="1062">
                  <c:v>0.0208482461380022</c:v>
                </c:pt>
                <c:pt idx="1063">
                  <c:v>0.0198786806298312</c:v>
                </c:pt>
                <c:pt idx="1064">
                  <c:v>0.0132364189621856</c:v>
                </c:pt>
                <c:pt idx="1065">
                  <c:v>-0.00132450936552031</c:v>
                </c:pt>
                <c:pt idx="1066">
                  <c:v>-0.0299087919744252</c:v>
                </c:pt>
                <c:pt idx="1067">
                  <c:v>-0.0422358148515401</c:v>
                </c:pt>
                <c:pt idx="1068">
                  <c:v>-0.044493375731707</c:v>
                </c:pt>
                <c:pt idx="1069">
                  <c:v>-0.0519868242150471</c:v>
                </c:pt>
                <c:pt idx="1070">
                  <c:v>-0.0555419246306566</c:v>
                </c:pt>
                <c:pt idx="1071">
                  <c:v>-0.0419458105084267</c:v>
                </c:pt>
                <c:pt idx="1072">
                  <c:v>-0.0419448040467674</c:v>
                </c:pt>
                <c:pt idx="1073">
                  <c:v>-0.0292242118874446</c:v>
                </c:pt>
                <c:pt idx="1074">
                  <c:v>-0.0340442086191263</c:v>
                </c:pt>
                <c:pt idx="1075">
                  <c:v>-0.0217089903741841</c:v>
                </c:pt>
                <c:pt idx="1076">
                  <c:v>-0.0340471110747318</c:v>
                </c:pt>
                <c:pt idx="1077">
                  <c:v>-0.0309083462640334</c:v>
                </c:pt>
                <c:pt idx="1078">
                  <c:v>-0.0177736068241066</c:v>
                </c:pt>
                <c:pt idx="1079">
                  <c:v>-0.019097464068746</c:v>
                </c:pt>
                <c:pt idx="1080">
                  <c:v>-0.0199989498413011</c:v>
                </c:pt>
                <c:pt idx="1081">
                  <c:v>-0.0362300397116342</c:v>
                </c:pt>
                <c:pt idx="1082">
                  <c:v>-0.0287717033527308</c:v>
                </c:pt>
                <c:pt idx="1083">
                  <c:v>-0.0204902002601735</c:v>
                </c:pt>
                <c:pt idx="1084">
                  <c:v>-0.0279942822241713</c:v>
                </c:pt>
                <c:pt idx="1085">
                  <c:v>-0.0360230641421917</c:v>
                </c:pt>
                <c:pt idx="1086">
                  <c:v>-0.0312107431131172</c:v>
                </c:pt>
                <c:pt idx="1087">
                  <c:v>-0.00529975244615383</c:v>
                </c:pt>
                <c:pt idx="1088">
                  <c:v>0.00557683241397874</c:v>
                </c:pt>
                <c:pt idx="1089">
                  <c:v>0.000720438808535792</c:v>
                </c:pt>
                <c:pt idx="1090">
                  <c:v>-0.00370606397238804</c:v>
                </c:pt>
                <c:pt idx="1091">
                  <c:v>-0.00327650053916018</c:v>
                </c:pt>
                <c:pt idx="1092">
                  <c:v>0.0094152075020143</c:v>
                </c:pt>
                <c:pt idx="1093">
                  <c:v>0.00941500375696383</c:v>
                </c:pt>
                <c:pt idx="1094">
                  <c:v>0.0138538843815789</c:v>
                </c:pt>
                <c:pt idx="1095">
                  <c:v>0.0108158713943042</c:v>
                </c:pt>
                <c:pt idx="1096">
                  <c:v>-0.00571838952417286</c:v>
                </c:pt>
                <c:pt idx="1097">
                  <c:v>-0.0114386998132852</c:v>
                </c:pt>
                <c:pt idx="1098">
                  <c:v>-0.0499641394376461</c:v>
                </c:pt>
                <c:pt idx="1099">
                  <c:v>-0.073530025557943</c:v>
                </c:pt>
                <c:pt idx="1100">
                  <c:v>-0.0648389021464426</c:v>
                </c:pt>
                <c:pt idx="1101">
                  <c:v>-0.0724276882091528</c:v>
                </c:pt>
                <c:pt idx="1102">
                  <c:v>-0.0732228378900255</c:v>
                </c:pt>
                <c:pt idx="1103">
                  <c:v>-0.0931220905694932</c:v>
                </c:pt>
                <c:pt idx="1104">
                  <c:v>-0.103709463443103</c:v>
                </c:pt>
                <c:pt idx="1105">
                  <c:v>-0.115550930144394</c:v>
                </c:pt>
                <c:pt idx="1106">
                  <c:v>-0.0861157472683425</c:v>
                </c:pt>
                <c:pt idx="1107">
                  <c:v>-0.0682094718510522</c:v>
                </c:pt>
                <c:pt idx="1108">
                  <c:v>-0.0454509671083949</c:v>
                </c:pt>
                <c:pt idx="1109">
                  <c:v>-0.0291934611143543</c:v>
                </c:pt>
                <c:pt idx="1110">
                  <c:v>-0.000991269759235597</c:v>
                </c:pt>
                <c:pt idx="1111">
                  <c:v>-0.0268619514597368</c:v>
                </c:pt>
                <c:pt idx="1112">
                  <c:v>-0.0122711632975914</c:v>
                </c:pt>
                <c:pt idx="1113">
                  <c:v>-0.00450581768909575</c:v>
                </c:pt>
                <c:pt idx="1114">
                  <c:v>0.00206753313463449</c:v>
                </c:pt>
                <c:pt idx="1115">
                  <c:v>0.0146550519581317</c:v>
                </c:pt>
                <c:pt idx="1116">
                  <c:v>0.0311062670838347</c:v>
                </c:pt>
                <c:pt idx="1117">
                  <c:v>0.035115824512745</c:v>
                </c:pt>
                <c:pt idx="1118">
                  <c:v>0.0106984125063264</c:v>
                </c:pt>
                <c:pt idx="1119">
                  <c:v>0.0207840125849778</c:v>
                </c:pt>
                <c:pt idx="1120">
                  <c:v>0.00875074372180062</c:v>
                </c:pt>
                <c:pt idx="1121">
                  <c:v>0.019291786206061</c:v>
                </c:pt>
                <c:pt idx="1122">
                  <c:v>0.0355857344004756</c:v>
                </c:pt>
                <c:pt idx="1123">
                  <c:v>0.0365042522454824</c:v>
                </c:pt>
                <c:pt idx="1124">
                  <c:v>0.0443368731720988</c:v>
                </c:pt>
                <c:pt idx="1125">
                  <c:v>0.0386282019402961</c:v>
                </c:pt>
                <c:pt idx="1126">
                  <c:v>0.0733888801580855</c:v>
                </c:pt>
                <c:pt idx="1127">
                  <c:v>0.0757275490585115</c:v>
                </c:pt>
                <c:pt idx="1128">
                  <c:v>0.0685046655414587</c:v>
                </c:pt>
                <c:pt idx="1129">
                  <c:v>0.0873447333490225</c:v>
                </c:pt>
                <c:pt idx="1130">
                  <c:v>0.0682357236704505</c:v>
                </c:pt>
                <c:pt idx="1131">
                  <c:v>0.0940355926150618</c:v>
                </c:pt>
                <c:pt idx="1132">
                  <c:v>0.104592928733627</c:v>
                </c:pt>
                <c:pt idx="1133">
                  <c:v>0.123924656596087</c:v>
                </c:pt>
                <c:pt idx="1134">
                  <c:v>0.121510972918292</c:v>
                </c:pt>
                <c:pt idx="1135">
                  <c:v>0.106532871234267</c:v>
                </c:pt>
                <c:pt idx="1136">
                  <c:v>0.126035037893851</c:v>
                </c:pt>
                <c:pt idx="1137">
                  <c:v>0.138197790151773</c:v>
                </c:pt>
                <c:pt idx="1138">
                  <c:v>0.154419883700386</c:v>
                </c:pt>
                <c:pt idx="1139">
                  <c:v>0.150883293762252</c:v>
                </c:pt>
                <c:pt idx="1140">
                  <c:v>0.146871507646134</c:v>
                </c:pt>
                <c:pt idx="1141">
                  <c:v>0.149607275310161</c:v>
                </c:pt>
                <c:pt idx="1142">
                  <c:v>0.178365691707145</c:v>
                </c:pt>
                <c:pt idx="1143">
                  <c:v>0.16345306950629</c:v>
                </c:pt>
                <c:pt idx="1144">
                  <c:v>0.16463227484943</c:v>
                </c:pt>
                <c:pt idx="1145">
                  <c:v>0.171784479067714</c:v>
                </c:pt>
                <c:pt idx="1146">
                  <c:v>0.17144698710597</c:v>
                </c:pt>
                <c:pt idx="1147">
                  <c:v>0.152449090104948</c:v>
                </c:pt>
                <c:pt idx="1148">
                  <c:v>0.156942290884983</c:v>
                </c:pt>
                <c:pt idx="1149">
                  <c:v>0.131831287850729</c:v>
                </c:pt>
                <c:pt idx="1150">
                  <c:v>0.128549788757444</c:v>
                </c:pt>
                <c:pt idx="1151">
                  <c:v>0.154097757197846</c:v>
                </c:pt>
                <c:pt idx="1152">
                  <c:v>0.155373644351549</c:v>
                </c:pt>
                <c:pt idx="1153">
                  <c:v>0.14763710924407</c:v>
                </c:pt>
                <c:pt idx="1154">
                  <c:v>0.137589086426116</c:v>
                </c:pt>
                <c:pt idx="1155">
                  <c:v>0.114903445535605</c:v>
                </c:pt>
                <c:pt idx="1156">
                  <c:v>0.100961711363663</c:v>
                </c:pt>
                <c:pt idx="1157">
                  <c:v>0.124887367811206</c:v>
                </c:pt>
                <c:pt idx="1158">
                  <c:v>0.101533607869723</c:v>
                </c:pt>
                <c:pt idx="1159">
                  <c:v>0.0810460226615417</c:v>
                </c:pt>
                <c:pt idx="1160">
                  <c:v>0.109185816479693</c:v>
                </c:pt>
                <c:pt idx="1161">
                  <c:v>0.115710017232246</c:v>
                </c:pt>
                <c:pt idx="1162">
                  <c:v>0.0836910603565239</c:v>
                </c:pt>
                <c:pt idx="1163">
                  <c:v>0.0543238499584658</c:v>
                </c:pt>
                <c:pt idx="1164">
                  <c:v>0.00925090688626732</c:v>
                </c:pt>
                <c:pt idx="1165">
                  <c:v>0.00676571025925709</c:v>
                </c:pt>
                <c:pt idx="1166">
                  <c:v>0.0104581647621753</c:v>
                </c:pt>
                <c:pt idx="1167">
                  <c:v>0.0187824446902907</c:v>
                </c:pt>
                <c:pt idx="1168">
                  <c:v>0.00483023033030761</c:v>
                </c:pt>
                <c:pt idx="1169">
                  <c:v>0.00235182438046122</c:v>
                </c:pt>
                <c:pt idx="1170">
                  <c:v>0.0136750205149423</c:v>
                </c:pt>
                <c:pt idx="1171">
                  <c:v>-0.0221552314212288</c:v>
                </c:pt>
                <c:pt idx="1172">
                  <c:v>-0.0139095117719276</c:v>
                </c:pt>
                <c:pt idx="1173">
                  <c:v>-0.000320794187297363</c:v>
                </c:pt>
                <c:pt idx="1174">
                  <c:v>0.019213509856538</c:v>
                </c:pt>
                <c:pt idx="1175">
                  <c:v>0.0356355543237202</c:v>
                </c:pt>
                <c:pt idx="1176">
                  <c:v>0.0382920087879393</c:v>
                </c:pt>
                <c:pt idx="1177">
                  <c:v>0.0470284287319769</c:v>
                </c:pt>
                <c:pt idx="1178">
                  <c:v>0.0330678968380267</c:v>
                </c:pt>
                <c:pt idx="1179">
                  <c:v>0.0321295186157118</c:v>
                </c:pt>
                <c:pt idx="1180">
                  <c:v>0.0430117183197585</c:v>
                </c:pt>
                <c:pt idx="1181">
                  <c:v>0.00303569229166056</c:v>
                </c:pt>
                <c:pt idx="1182">
                  <c:v>0.00334023081311052</c:v>
                </c:pt>
                <c:pt idx="1183">
                  <c:v>-0.0229963494156376</c:v>
                </c:pt>
                <c:pt idx="1184">
                  <c:v>-0.0282705380129154</c:v>
                </c:pt>
                <c:pt idx="1185">
                  <c:v>-0.0394542040598489</c:v>
                </c:pt>
                <c:pt idx="1186">
                  <c:v>-0.0400764655803609</c:v>
                </c:pt>
                <c:pt idx="1187">
                  <c:v>-0.0398365598790578</c:v>
                </c:pt>
                <c:pt idx="1188">
                  <c:v>-0.0520867522088189</c:v>
                </c:pt>
                <c:pt idx="1189">
                  <c:v>-0.0555768200176377</c:v>
                </c:pt>
                <c:pt idx="1190">
                  <c:v>-0.0693745483032197</c:v>
                </c:pt>
                <c:pt idx="1191">
                  <c:v>-0.0631516885663983</c:v>
                </c:pt>
                <c:pt idx="1192">
                  <c:v>-0.046921622964144</c:v>
                </c:pt>
                <c:pt idx="1193">
                  <c:v>-0.020534899671995</c:v>
                </c:pt>
                <c:pt idx="1194">
                  <c:v>-0.0253084761857725</c:v>
                </c:pt>
                <c:pt idx="1195">
                  <c:v>-0.0294375029575132</c:v>
                </c:pt>
                <c:pt idx="1196">
                  <c:v>-0.0170099076434915</c:v>
                </c:pt>
                <c:pt idx="1197">
                  <c:v>-0.0151574333713391</c:v>
                </c:pt>
                <c:pt idx="1198">
                  <c:v>-0.0302814592447993</c:v>
                </c:pt>
                <c:pt idx="1199">
                  <c:v>-0.00068754865301357</c:v>
                </c:pt>
                <c:pt idx="1200">
                  <c:v>-0.0173257347854019</c:v>
                </c:pt>
                <c:pt idx="1201">
                  <c:v>-0.0189431650453691</c:v>
                </c:pt>
                <c:pt idx="1202">
                  <c:v>-0.0416709386497095</c:v>
                </c:pt>
                <c:pt idx="1203">
                  <c:v>-0.0455887413187424</c:v>
                </c:pt>
                <c:pt idx="1204">
                  <c:v>-0.0714779897632763</c:v>
                </c:pt>
                <c:pt idx="1205">
                  <c:v>-0.0507500219435831</c:v>
                </c:pt>
                <c:pt idx="1206">
                  <c:v>-0.0543041353865717</c:v>
                </c:pt>
                <c:pt idx="1207">
                  <c:v>-0.0450047544925176</c:v>
                </c:pt>
                <c:pt idx="1208">
                  <c:v>-0.0603813310826993</c:v>
                </c:pt>
                <c:pt idx="1209">
                  <c:v>-0.0481256205250234</c:v>
                </c:pt>
                <c:pt idx="1210">
                  <c:v>-0.0694669394728821</c:v>
                </c:pt>
                <c:pt idx="1211">
                  <c:v>-0.0587718944802134</c:v>
                </c:pt>
                <c:pt idx="1212">
                  <c:v>-0.0633894621453368</c:v>
                </c:pt>
                <c:pt idx="1213">
                  <c:v>-0.0254334717382014</c:v>
                </c:pt>
                <c:pt idx="1214">
                  <c:v>-0.0501290031945296</c:v>
                </c:pt>
                <c:pt idx="1215">
                  <c:v>-0.0524146092642504</c:v>
                </c:pt>
                <c:pt idx="1216">
                  <c:v>-0.0766910335689159</c:v>
                </c:pt>
                <c:pt idx="1217">
                  <c:v>-0.0884669822604185</c:v>
                </c:pt>
                <c:pt idx="1218">
                  <c:v>-0.108974920037466</c:v>
                </c:pt>
                <c:pt idx="1219">
                  <c:v>-0.108107880603069</c:v>
                </c:pt>
                <c:pt idx="1220">
                  <c:v>-0.104562364941972</c:v>
                </c:pt>
                <c:pt idx="1221">
                  <c:v>-0.105011632059307</c:v>
                </c:pt>
                <c:pt idx="1222">
                  <c:v>-0.126641803231471</c:v>
                </c:pt>
                <c:pt idx="1223">
                  <c:v>-0.129377655921117</c:v>
                </c:pt>
                <c:pt idx="1224">
                  <c:v>-0.1722099702222</c:v>
                </c:pt>
                <c:pt idx="1225">
                  <c:v>-0.163950387173733</c:v>
                </c:pt>
                <c:pt idx="1226">
                  <c:v>-0.14242545970422</c:v>
                </c:pt>
                <c:pt idx="1227">
                  <c:v>-0.121430829251116</c:v>
                </c:pt>
                <c:pt idx="1228">
                  <c:v>-0.0793889291654181</c:v>
                </c:pt>
                <c:pt idx="1229">
                  <c:v>-0.100297963348074</c:v>
                </c:pt>
                <c:pt idx="1230">
                  <c:v>-0.0716839609156385</c:v>
                </c:pt>
                <c:pt idx="1231">
                  <c:v>-0.0653800409102505</c:v>
                </c:pt>
                <c:pt idx="1232">
                  <c:v>-0.057570207625866</c:v>
                </c:pt>
                <c:pt idx="1233">
                  <c:v>-0.0276768808615143</c:v>
                </c:pt>
                <c:pt idx="1234">
                  <c:v>-0.0277079513285224</c:v>
                </c:pt>
                <c:pt idx="1235">
                  <c:v>-0.0203866030998518</c:v>
                </c:pt>
                <c:pt idx="1236">
                  <c:v>-0.00593674959641009</c:v>
                </c:pt>
                <c:pt idx="1237">
                  <c:v>-0.0265391092860775</c:v>
                </c:pt>
                <c:pt idx="1238">
                  <c:v>-0.04479605426975</c:v>
                </c:pt>
                <c:pt idx="1239">
                  <c:v>-0.0691793139876922</c:v>
                </c:pt>
                <c:pt idx="1240">
                  <c:v>-0.0284614071182843</c:v>
                </c:pt>
                <c:pt idx="1241">
                  <c:v>-0.0645625916578331</c:v>
                </c:pt>
                <c:pt idx="1242">
                  <c:v>-0.0443774451806001</c:v>
                </c:pt>
                <c:pt idx="1243">
                  <c:v>-0.044855359956712</c:v>
                </c:pt>
                <c:pt idx="1244">
                  <c:v>-0.0619538429136217</c:v>
                </c:pt>
                <c:pt idx="1245">
                  <c:v>-0.0378120468723057</c:v>
                </c:pt>
                <c:pt idx="1246">
                  <c:v>-0.0341842548061229</c:v>
                </c:pt>
                <c:pt idx="1247">
                  <c:v>-0.0152744123319326</c:v>
                </c:pt>
                <c:pt idx="1248">
                  <c:v>-0.0178916004075758</c:v>
                </c:pt>
                <c:pt idx="1249">
                  <c:v>-0.000385910540013246</c:v>
                </c:pt>
                <c:pt idx="1250">
                  <c:v>0.0288006633518667</c:v>
                </c:pt>
                <c:pt idx="1251">
                  <c:v>0.00174017768345337</c:v>
                </c:pt>
                <c:pt idx="1252">
                  <c:v>0.00641204101200699</c:v>
                </c:pt>
                <c:pt idx="1253">
                  <c:v>-0.00503105546813298</c:v>
                </c:pt>
                <c:pt idx="1254">
                  <c:v>0.0152311673249981</c:v>
                </c:pt>
                <c:pt idx="1255">
                  <c:v>0.00862994817565132</c:v>
                </c:pt>
                <c:pt idx="1256">
                  <c:v>-7.76459972133829E-5</c:v>
                </c:pt>
                <c:pt idx="1257">
                  <c:v>-0.000558389833141829</c:v>
                </c:pt>
                <c:pt idx="1258">
                  <c:v>-0.0380335207856286</c:v>
                </c:pt>
                <c:pt idx="1259">
                  <c:v>0.00131521293171602</c:v>
                </c:pt>
                <c:pt idx="1260">
                  <c:v>0.00477662903681503</c:v>
                </c:pt>
                <c:pt idx="1261">
                  <c:v>0.00114037335048157</c:v>
                </c:pt>
                <c:pt idx="1262">
                  <c:v>-0.00211066253525916</c:v>
                </c:pt>
                <c:pt idx="1263">
                  <c:v>-0.00118753174376529</c:v>
                </c:pt>
                <c:pt idx="1264">
                  <c:v>-0.00598847302229041</c:v>
                </c:pt>
                <c:pt idx="1265">
                  <c:v>-0.0275678150757114</c:v>
                </c:pt>
                <c:pt idx="1266">
                  <c:v>-0.0175365302894276</c:v>
                </c:pt>
                <c:pt idx="1267">
                  <c:v>-0.0291675534838562</c:v>
                </c:pt>
                <c:pt idx="1268">
                  <c:v>0.00656084073197905</c:v>
                </c:pt>
                <c:pt idx="1269">
                  <c:v>0.0157107642823815</c:v>
                </c:pt>
                <c:pt idx="1270">
                  <c:v>-0.0267166859608161</c:v>
                </c:pt>
                <c:pt idx="1271">
                  <c:v>-0.0271174532963418</c:v>
                </c:pt>
                <c:pt idx="1272">
                  <c:v>-0.0451235695739148</c:v>
                </c:pt>
                <c:pt idx="1273">
                  <c:v>-0.0678642188337718</c:v>
                </c:pt>
                <c:pt idx="1274">
                  <c:v>-0.0656628583957493</c:v>
                </c:pt>
                <c:pt idx="1275">
                  <c:v>-0.0486868069215458</c:v>
                </c:pt>
                <c:pt idx="1276">
                  <c:v>-0.0332914601724792</c:v>
                </c:pt>
                <c:pt idx="1277">
                  <c:v>-0.0535960809433336</c:v>
                </c:pt>
                <c:pt idx="1278">
                  <c:v>-0.0549547339518531</c:v>
                </c:pt>
                <c:pt idx="1279">
                  <c:v>-0.084285824359284</c:v>
                </c:pt>
                <c:pt idx="1280">
                  <c:v>-0.101272652924913</c:v>
                </c:pt>
                <c:pt idx="1281">
                  <c:v>-0.0714128535853953</c:v>
                </c:pt>
                <c:pt idx="1282">
                  <c:v>-0.0722426506086975</c:v>
                </c:pt>
                <c:pt idx="1283">
                  <c:v>-0.0586520991222395</c:v>
                </c:pt>
                <c:pt idx="1284">
                  <c:v>-0.0389605718117896</c:v>
                </c:pt>
                <c:pt idx="1285">
                  <c:v>-0.0427736388164775</c:v>
                </c:pt>
                <c:pt idx="1286">
                  <c:v>-0.0325452397641183</c:v>
                </c:pt>
                <c:pt idx="1287">
                  <c:v>-0.0554075481784526</c:v>
                </c:pt>
                <c:pt idx="1288">
                  <c:v>-0.0489218940457419</c:v>
                </c:pt>
                <c:pt idx="1289">
                  <c:v>-0.0362087572076646</c:v>
                </c:pt>
                <c:pt idx="1290">
                  <c:v>-0.0326723142942259</c:v>
                </c:pt>
                <c:pt idx="1291">
                  <c:v>-0.0271236413529374</c:v>
                </c:pt>
                <c:pt idx="1292">
                  <c:v>-0.06794849614066</c:v>
                </c:pt>
                <c:pt idx="1293">
                  <c:v>-0.0496744899128568</c:v>
                </c:pt>
                <c:pt idx="1294">
                  <c:v>-0.0625904273113173</c:v>
                </c:pt>
                <c:pt idx="1295">
                  <c:v>-0.056310203032369</c:v>
                </c:pt>
                <c:pt idx="1296">
                  <c:v>-0.0675946776524805</c:v>
                </c:pt>
                <c:pt idx="1297">
                  <c:v>-0.0762161373418924</c:v>
                </c:pt>
                <c:pt idx="1298">
                  <c:v>-0.0624432131428505</c:v>
                </c:pt>
                <c:pt idx="1299">
                  <c:v>-0.0822328480444245</c:v>
                </c:pt>
                <c:pt idx="1300">
                  <c:v>-0.112364097969788</c:v>
                </c:pt>
                <c:pt idx="1301">
                  <c:v>-0.125561205102988</c:v>
                </c:pt>
                <c:pt idx="1302">
                  <c:v>-0.143637759705028</c:v>
                </c:pt>
                <c:pt idx="1303">
                  <c:v>-0.117840556760382</c:v>
                </c:pt>
                <c:pt idx="1304">
                  <c:v>-0.147386947842737</c:v>
                </c:pt>
                <c:pt idx="1305">
                  <c:v>-0.132128353430466</c:v>
                </c:pt>
                <c:pt idx="1306">
                  <c:v>-0.145785977312638</c:v>
                </c:pt>
                <c:pt idx="1307">
                  <c:v>-0.129285622486545</c:v>
                </c:pt>
                <c:pt idx="1308">
                  <c:v>-0.14744594724146</c:v>
                </c:pt>
                <c:pt idx="1309">
                  <c:v>-0.148830800211694</c:v>
                </c:pt>
                <c:pt idx="1310">
                  <c:v>-0.113603682278735</c:v>
                </c:pt>
                <c:pt idx="1311">
                  <c:v>-0.0922484467078746</c:v>
                </c:pt>
                <c:pt idx="1312">
                  <c:v>-0.0859229776455117</c:v>
                </c:pt>
                <c:pt idx="1313">
                  <c:v>-0.0565395809150515</c:v>
                </c:pt>
                <c:pt idx="1314">
                  <c:v>-0.042059645557778</c:v>
                </c:pt>
                <c:pt idx="1315">
                  <c:v>-0.0166577157898078</c:v>
                </c:pt>
                <c:pt idx="1316">
                  <c:v>-0.0252188266750835</c:v>
                </c:pt>
                <c:pt idx="1317">
                  <c:v>0.00247481071220479</c:v>
                </c:pt>
                <c:pt idx="1318">
                  <c:v>-0.0149264937283942</c:v>
                </c:pt>
                <c:pt idx="1319">
                  <c:v>-0.0245006006257396</c:v>
                </c:pt>
                <c:pt idx="1320">
                  <c:v>-0.0423472679707889</c:v>
                </c:pt>
                <c:pt idx="1321">
                  <c:v>-0.064954773287131</c:v>
                </c:pt>
                <c:pt idx="1322">
                  <c:v>-0.0728149508691691</c:v>
                </c:pt>
                <c:pt idx="1323">
                  <c:v>-0.0753025204930329</c:v>
                </c:pt>
                <c:pt idx="1324">
                  <c:v>-0.091942563497887</c:v>
                </c:pt>
                <c:pt idx="1325">
                  <c:v>-0.102920854814743</c:v>
                </c:pt>
                <c:pt idx="1326">
                  <c:v>-0.147329528804957</c:v>
                </c:pt>
                <c:pt idx="1327">
                  <c:v>-0.136009829511628</c:v>
                </c:pt>
                <c:pt idx="1328">
                  <c:v>-0.150534906218637</c:v>
                </c:pt>
                <c:pt idx="1329">
                  <c:v>-0.14681772790288</c:v>
                </c:pt>
                <c:pt idx="1330">
                  <c:v>-0.128439063247602</c:v>
                </c:pt>
                <c:pt idx="1331">
                  <c:v>-0.14286656157554</c:v>
                </c:pt>
                <c:pt idx="1332">
                  <c:v>-0.145036399842228</c:v>
                </c:pt>
                <c:pt idx="1333">
                  <c:v>-0.135017050648349</c:v>
                </c:pt>
                <c:pt idx="1334">
                  <c:v>-0.105480446718066</c:v>
                </c:pt>
                <c:pt idx="1335">
                  <c:v>-0.110158618128396</c:v>
                </c:pt>
                <c:pt idx="1336">
                  <c:v>-0.130757333912143</c:v>
                </c:pt>
                <c:pt idx="1337">
                  <c:v>-0.105065264988658</c:v>
                </c:pt>
                <c:pt idx="1338">
                  <c:v>-0.102803978207753</c:v>
                </c:pt>
                <c:pt idx="1339">
                  <c:v>-0.104950059545383</c:v>
                </c:pt>
                <c:pt idx="1340">
                  <c:v>-0.0994988193914146</c:v>
                </c:pt>
                <c:pt idx="1341">
                  <c:v>-0.0880744053600268</c:v>
                </c:pt>
                <c:pt idx="1342">
                  <c:v>-0.0636862190170249</c:v>
                </c:pt>
                <c:pt idx="1343">
                  <c:v>-0.0514227301174218</c:v>
                </c:pt>
                <c:pt idx="1344">
                  <c:v>-0.0754506656175544</c:v>
                </c:pt>
                <c:pt idx="1345">
                  <c:v>-0.0853584307603877</c:v>
                </c:pt>
                <c:pt idx="1346">
                  <c:v>-0.0795489749423994</c:v>
                </c:pt>
                <c:pt idx="1347">
                  <c:v>-0.0566294654293047</c:v>
                </c:pt>
                <c:pt idx="1348">
                  <c:v>-0.027881909147925</c:v>
                </c:pt>
                <c:pt idx="1349">
                  <c:v>-0.0250646278010096</c:v>
                </c:pt>
                <c:pt idx="1350">
                  <c:v>-0.016679859324184</c:v>
                </c:pt>
                <c:pt idx="1351">
                  <c:v>-0.0500923414242298</c:v>
                </c:pt>
                <c:pt idx="1352">
                  <c:v>-0.0922323576811205</c:v>
                </c:pt>
                <c:pt idx="1353">
                  <c:v>-0.100433997690471</c:v>
                </c:pt>
                <c:pt idx="1354">
                  <c:v>-0.0898402818399656</c:v>
                </c:pt>
                <c:pt idx="1355">
                  <c:v>-0.0819899088310892</c:v>
                </c:pt>
                <c:pt idx="1356">
                  <c:v>-0.0702534282883274</c:v>
                </c:pt>
                <c:pt idx="1357">
                  <c:v>-0.0716423463953684</c:v>
                </c:pt>
                <c:pt idx="1358">
                  <c:v>-0.0820120875089454</c:v>
                </c:pt>
                <c:pt idx="1359">
                  <c:v>-0.095496558492724</c:v>
                </c:pt>
                <c:pt idx="1360">
                  <c:v>-0.0785444005005285</c:v>
                </c:pt>
                <c:pt idx="1361">
                  <c:v>-0.085564224223317</c:v>
                </c:pt>
                <c:pt idx="1362">
                  <c:v>-0.0540132167261091</c:v>
                </c:pt>
                <c:pt idx="1363">
                  <c:v>-0.0330009148469399</c:v>
                </c:pt>
                <c:pt idx="1364">
                  <c:v>-0.0331173863250125</c:v>
                </c:pt>
                <c:pt idx="1365">
                  <c:v>-0.0313418105180032</c:v>
                </c:pt>
                <c:pt idx="1366">
                  <c:v>-0.0163858505769885</c:v>
                </c:pt>
                <c:pt idx="1367">
                  <c:v>-0.0500275660416927</c:v>
                </c:pt>
                <c:pt idx="1368">
                  <c:v>-0.0487609596871037</c:v>
                </c:pt>
                <c:pt idx="1369">
                  <c:v>-0.0428228877945933</c:v>
                </c:pt>
                <c:pt idx="1370">
                  <c:v>-0.0392740478740102</c:v>
                </c:pt>
                <c:pt idx="1371">
                  <c:v>-0.0209171216133346</c:v>
                </c:pt>
                <c:pt idx="1372">
                  <c:v>-0.0147412574545289</c:v>
                </c:pt>
                <c:pt idx="1373">
                  <c:v>-0.0252689079197466</c:v>
                </c:pt>
                <c:pt idx="1374">
                  <c:v>-0.0398177872908612</c:v>
                </c:pt>
                <c:pt idx="1375">
                  <c:v>-0.0173047564272093</c:v>
                </c:pt>
                <c:pt idx="1376">
                  <c:v>-0.0278893836017053</c:v>
                </c:pt>
                <c:pt idx="1377">
                  <c:v>-0.0440849692704002</c:v>
                </c:pt>
                <c:pt idx="1378">
                  <c:v>-0.0401655991235311</c:v>
                </c:pt>
                <c:pt idx="1379">
                  <c:v>-0.0303755721893439</c:v>
                </c:pt>
                <c:pt idx="1380">
                  <c:v>-0.00232678178068868</c:v>
                </c:pt>
                <c:pt idx="1381">
                  <c:v>-0.0119818111695664</c:v>
                </c:pt>
                <c:pt idx="1382">
                  <c:v>-0.0215309232968644</c:v>
                </c:pt>
                <c:pt idx="1383">
                  <c:v>-0.022667011363108</c:v>
                </c:pt>
                <c:pt idx="1384">
                  <c:v>0.00626748143818601</c:v>
                </c:pt>
                <c:pt idx="1385">
                  <c:v>0.00711550964927698</c:v>
                </c:pt>
                <c:pt idx="1386">
                  <c:v>-0.00336881497842194</c:v>
                </c:pt>
                <c:pt idx="1387">
                  <c:v>-0.0313316026116476</c:v>
                </c:pt>
                <c:pt idx="1388">
                  <c:v>-0.028317537612667</c:v>
                </c:pt>
                <c:pt idx="1389">
                  <c:v>-0.0309250840289905</c:v>
                </c:pt>
                <c:pt idx="1390">
                  <c:v>-0.0222241917420172</c:v>
                </c:pt>
                <c:pt idx="1391">
                  <c:v>-0.0344181355694634</c:v>
                </c:pt>
                <c:pt idx="1392">
                  <c:v>-0.0322747384466595</c:v>
                </c:pt>
                <c:pt idx="1393">
                  <c:v>-0.0710428581991456</c:v>
                </c:pt>
                <c:pt idx="1394">
                  <c:v>-0.0641072020585443</c:v>
                </c:pt>
                <c:pt idx="1395">
                  <c:v>-0.0724473090649323</c:v>
                </c:pt>
                <c:pt idx="1396">
                  <c:v>-0.0588707499287422</c:v>
                </c:pt>
                <c:pt idx="1397">
                  <c:v>-0.0585637804223096</c:v>
                </c:pt>
                <c:pt idx="1398">
                  <c:v>-0.0401223209554649</c:v>
                </c:pt>
                <c:pt idx="1399">
                  <c:v>-0.0640264463464844</c:v>
                </c:pt>
                <c:pt idx="1400">
                  <c:v>-0.0705712772020275</c:v>
                </c:pt>
                <c:pt idx="1401">
                  <c:v>-0.0713824590033652</c:v>
                </c:pt>
                <c:pt idx="1402">
                  <c:v>-0.0698804287639867</c:v>
                </c:pt>
                <c:pt idx="1403">
                  <c:v>-0.0904083348994271</c:v>
                </c:pt>
                <c:pt idx="1404">
                  <c:v>-0.0814393031530847</c:v>
                </c:pt>
                <c:pt idx="1405">
                  <c:v>-0.085677407706045</c:v>
                </c:pt>
                <c:pt idx="1406">
                  <c:v>-0.101380502297674</c:v>
                </c:pt>
                <c:pt idx="1407">
                  <c:v>-0.121398062508939</c:v>
                </c:pt>
                <c:pt idx="1408">
                  <c:v>-0.120371806613674</c:v>
                </c:pt>
                <c:pt idx="1409">
                  <c:v>-0.0970667496666092</c:v>
                </c:pt>
                <c:pt idx="1410">
                  <c:v>-0.0761340149598087</c:v>
                </c:pt>
                <c:pt idx="1411">
                  <c:v>-0.0691576440718727</c:v>
                </c:pt>
                <c:pt idx="1412">
                  <c:v>-0.0647905926575834</c:v>
                </c:pt>
                <c:pt idx="1413">
                  <c:v>-0.0735857937212101</c:v>
                </c:pt>
                <c:pt idx="1414">
                  <c:v>-0.0827336462420865</c:v>
                </c:pt>
                <c:pt idx="1415">
                  <c:v>-0.0572666391569532</c:v>
                </c:pt>
                <c:pt idx="1416">
                  <c:v>-0.0402812374121968</c:v>
                </c:pt>
                <c:pt idx="1417">
                  <c:v>-0.0424094100660435</c:v>
                </c:pt>
                <c:pt idx="1418">
                  <c:v>-0.0143540501398236</c:v>
                </c:pt>
                <c:pt idx="1419">
                  <c:v>-0.00675908535370851</c:v>
                </c:pt>
                <c:pt idx="1420">
                  <c:v>-0.0428363490219055</c:v>
                </c:pt>
                <c:pt idx="1421">
                  <c:v>-0.0313830218778493</c:v>
                </c:pt>
                <c:pt idx="1422">
                  <c:v>-0.0168424415418695</c:v>
                </c:pt>
                <c:pt idx="1423">
                  <c:v>-0.0286728569404089</c:v>
                </c:pt>
                <c:pt idx="1424">
                  <c:v>-0.0325183678683151</c:v>
                </c:pt>
                <c:pt idx="1425">
                  <c:v>-0.0263771247637499</c:v>
                </c:pt>
                <c:pt idx="1426">
                  <c:v>-0.0453397544775884</c:v>
                </c:pt>
                <c:pt idx="1427">
                  <c:v>-0.0903901007094807</c:v>
                </c:pt>
                <c:pt idx="1428">
                  <c:v>-0.0975504125971186</c:v>
                </c:pt>
                <c:pt idx="1429">
                  <c:v>-0.132984427686152</c:v>
                </c:pt>
                <c:pt idx="1430">
                  <c:v>-0.145759454234902</c:v>
                </c:pt>
                <c:pt idx="1431">
                  <c:v>-0.136636749169632</c:v>
                </c:pt>
                <c:pt idx="1432">
                  <c:v>-0.121833736927295</c:v>
                </c:pt>
                <c:pt idx="1433">
                  <c:v>-0.153789305053808</c:v>
                </c:pt>
                <c:pt idx="1434">
                  <c:v>-0.169076876005722</c:v>
                </c:pt>
                <c:pt idx="1435">
                  <c:v>-0.183088336370303</c:v>
                </c:pt>
                <c:pt idx="1436">
                  <c:v>-0.180906941455719</c:v>
                </c:pt>
                <c:pt idx="1437">
                  <c:v>-0.183475542353586</c:v>
                </c:pt>
                <c:pt idx="1438">
                  <c:v>-0.176918521868755</c:v>
                </c:pt>
                <c:pt idx="1439">
                  <c:v>-0.163313487873149</c:v>
                </c:pt>
                <c:pt idx="1440">
                  <c:v>-0.111680988562797</c:v>
                </c:pt>
                <c:pt idx="1441">
                  <c:v>-0.12570535221359</c:v>
                </c:pt>
                <c:pt idx="1442">
                  <c:v>-0.0988901166866405</c:v>
                </c:pt>
                <c:pt idx="1443">
                  <c:v>-0.119004454338866</c:v>
                </c:pt>
                <c:pt idx="1444">
                  <c:v>-0.0749000358579578</c:v>
                </c:pt>
                <c:pt idx="1445">
                  <c:v>-0.0705414675020592</c:v>
                </c:pt>
                <c:pt idx="1446">
                  <c:v>-0.0272661497310239</c:v>
                </c:pt>
                <c:pt idx="1447">
                  <c:v>-0.00323086097938696</c:v>
                </c:pt>
                <c:pt idx="1448">
                  <c:v>-0.029063711062717</c:v>
                </c:pt>
                <c:pt idx="1449">
                  <c:v>-0.00162262715812302</c:v>
                </c:pt>
                <c:pt idx="1450">
                  <c:v>-0.0271345504837071</c:v>
                </c:pt>
                <c:pt idx="1451">
                  <c:v>-0.0555226351376313</c:v>
                </c:pt>
                <c:pt idx="1452">
                  <c:v>-0.0419185981191264</c:v>
                </c:pt>
                <c:pt idx="1453">
                  <c:v>-0.070457927653514</c:v>
                </c:pt>
                <c:pt idx="1454">
                  <c:v>-0.0700360284560168</c:v>
                </c:pt>
                <c:pt idx="1455">
                  <c:v>-0.087524596186385</c:v>
                </c:pt>
                <c:pt idx="1456">
                  <c:v>-0.0808633055980021</c:v>
                </c:pt>
                <c:pt idx="1457">
                  <c:v>-0.110124727088842</c:v>
                </c:pt>
                <c:pt idx="1458">
                  <c:v>-0.116390614270441</c:v>
                </c:pt>
                <c:pt idx="1459">
                  <c:v>-0.0658750116587554</c:v>
                </c:pt>
                <c:pt idx="1460">
                  <c:v>-0.0828555045093937</c:v>
                </c:pt>
              </c:numCache>
            </c:numRef>
          </c:yVal>
          <c:smooth val="0"/>
        </c:ser>
        <c:ser>
          <c:idx val="1"/>
          <c:order val="1"/>
          <c:tx>
            <c:v>Circulatory</c:v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data!$A$2:$A$1462</c:f>
              <c:numCache>
                <c:formatCode>mm/dd/yyyy</c:formatCode>
                <c:ptCount val="1461"/>
                <c:pt idx="0">
                  <c:v>38353.0</c:v>
                </c:pt>
                <c:pt idx="1">
                  <c:v>38354.0</c:v>
                </c:pt>
                <c:pt idx="2">
                  <c:v>38355.0</c:v>
                </c:pt>
                <c:pt idx="3">
                  <c:v>38356.0</c:v>
                </c:pt>
                <c:pt idx="4">
                  <c:v>38357.0</c:v>
                </c:pt>
                <c:pt idx="5">
                  <c:v>38358.0</c:v>
                </c:pt>
                <c:pt idx="6">
                  <c:v>38359.0</c:v>
                </c:pt>
                <c:pt idx="7">
                  <c:v>38360.0</c:v>
                </c:pt>
                <c:pt idx="8">
                  <c:v>38361.0</c:v>
                </c:pt>
                <c:pt idx="9">
                  <c:v>38362.0</c:v>
                </c:pt>
                <c:pt idx="10">
                  <c:v>38363.0</c:v>
                </c:pt>
                <c:pt idx="11">
                  <c:v>38364.0</c:v>
                </c:pt>
                <c:pt idx="12">
                  <c:v>38365.0</c:v>
                </c:pt>
                <c:pt idx="13">
                  <c:v>38366.0</c:v>
                </c:pt>
                <c:pt idx="14">
                  <c:v>38367.0</c:v>
                </c:pt>
                <c:pt idx="15">
                  <c:v>38368.0</c:v>
                </c:pt>
                <c:pt idx="16">
                  <c:v>38369.0</c:v>
                </c:pt>
                <c:pt idx="17">
                  <c:v>38370.0</c:v>
                </c:pt>
                <c:pt idx="18">
                  <c:v>38371.0</c:v>
                </c:pt>
                <c:pt idx="19">
                  <c:v>38372.0</c:v>
                </c:pt>
                <c:pt idx="20">
                  <c:v>38373.0</c:v>
                </c:pt>
                <c:pt idx="21">
                  <c:v>38374.0</c:v>
                </c:pt>
                <c:pt idx="22">
                  <c:v>38375.0</c:v>
                </c:pt>
                <c:pt idx="23">
                  <c:v>38376.0</c:v>
                </c:pt>
                <c:pt idx="24">
                  <c:v>38377.0</c:v>
                </c:pt>
                <c:pt idx="25">
                  <c:v>38378.0</c:v>
                </c:pt>
                <c:pt idx="26">
                  <c:v>38379.0</c:v>
                </c:pt>
                <c:pt idx="27">
                  <c:v>38380.0</c:v>
                </c:pt>
                <c:pt idx="28">
                  <c:v>38381.0</c:v>
                </c:pt>
                <c:pt idx="29">
                  <c:v>38382.0</c:v>
                </c:pt>
                <c:pt idx="30">
                  <c:v>38383.0</c:v>
                </c:pt>
                <c:pt idx="31">
                  <c:v>38384.0</c:v>
                </c:pt>
                <c:pt idx="32">
                  <c:v>38385.0</c:v>
                </c:pt>
                <c:pt idx="33">
                  <c:v>38386.0</c:v>
                </c:pt>
                <c:pt idx="34">
                  <c:v>38387.0</c:v>
                </c:pt>
                <c:pt idx="35">
                  <c:v>38388.0</c:v>
                </c:pt>
                <c:pt idx="36">
                  <c:v>38389.0</c:v>
                </c:pt>
                <c:pt idx="37">
                  <c:v>38390.0</c:v>
                </c:pt>
                <c:pt idx="38">
                  <c:v>38391.0</c:v>
                </c:pt>
                <c:pt idx="39">
                  <c:v>38392.0</c:v>
                </c:pt>
                <c:pt idx="40">
                  <c:v>38393.0</c:v>
                </c:pt>
                <c:pt idx="41">
                  <c:v>38394.0</c:v>
                </c:pt>
                <c:pt idx="42">
                  <c:v>38395.0</c:v>
                </c:pt>
                <c:pt idx="43">
                  <c:v>38396.0</c:v>
                </c:pt>
                <c:pt idx="44">
                  <c:v>38397.0</c:v>
                </c:pt>
                <c:pt idx="45">
                  <c:v>38398.0</c:v>
                </c:pt>
                <c:pt idx="46">
                  <c:v>38399.0</c:v>
                </c:pt>
                <c:pt idx="47">
                  <c:v>38400.0</c:v>
                </c:pt>
                <c:pt idx="48">
                  <c:v>38401.0</c:v>
                </c:pt>
                <c:pt idx="49">
                  <c:v>38402.0</c:v>
                </c:pt>
                <c:pt idx="50">
                  <c:v>38403.0</c:v>
                </c:pt>
                <c:pt idx="51">
                  <c:v>38404.0</c:v>
                </c:pt>
                <c:pt idx="52">
                  <c:v>38405.0</c:v>
                </c:pt>
                <c:pt idx="53">
                  <c:v>38406.0</c:v>
                </c:pt>
                <c:pt idx="54">
                  <c:v>38407.0</c:v>
                </c:pt>
                <c:pt idx="55">
                  <c:v>38408.0</c:v>
                </c:pt>
                <c:pt idx="56">
                  <c:v>38409.0</c:v>
                </c:pt>
                <c:pt idx="57">
                  <c:v>38410.0</c:v>
                </c:pt>
                <c:pt idx="58">
                  <c:v>38411.0</c:v>
                </c:pt>
                <c:pt idx="59">
                  <c:v>38412.0</c:v>
                </c:pt>
                <c:pt idx="60">
                  <c:v>38413.0</c:v>
                </c:pt>
                <c:pt idx="61">
                  <c:v>38414.0</c:v>
                </c:pt>
                <c:pt idx="62">
                  <c:v>38415.0</c:v>
                </c:pt>
                <c:pt idx="63">
                  <c:v>38416.0</c:v>
                </c:pt>
                <c:pt idx="64">
                  <c:v>38417.0</c:v>
                </c:pt>
                <c:pt idx="65">
                  <c:v>38418.0</c:v>
                </c:pt>
                <c:pt idx="66">
                  <c:v>38419.0</c:v>
                </c:pt>
                <c:pt idx="67">
                  <c:v>38420.0</c:v>
                </c:pt>
                <c:pt idx="68">
                  <c:v>38421.0</c:v>
                </c:pt>
                <c:pt idx="69">
                  <c:v>38422.0</c:v>
                </c:pt>
                <c:pt idx="70">
                  <c:v>38423.0</c:v>
                </c:pt>
                <c:pt idx="71">
                  <c:v>38424.0</c:v>
                </c:pt>
                <c:pt idx="72">
                  <c:v>38425.0</c:v>
                </c:pt>
                <c:pt idx="73">
                  <c:v>38426.0</c:v>
                </c:pt>
                <c:pt idx="74">
                  <c:v>38427.0</c:v>
                </c:pt>
                <c:pt idx="75">
                  <c:v>38428.0</c:v>
                </c:pt>
                <c:pt idx="76">
                  <c:v>38429.0</c:v>
                </c:pt>
                <c:pt idx="77">
                  <c:v>38430.0</c:v>
                </c:pt>
                <c:pt idx="78">
                  <c:v>38431.0</c:v>
                </c:pt>
                <c:pt idx="79">
                  <c:v>38432.0</c:v>
                </c:pt>
                <c:pt idx="80">
                  <c:v>38433.0</c:v>
                </c:pt>
                <c:pt idx="81">
                  <c:v>38434.0</c:v>
                </c:pt>
                <c:pt idx="82">
                  <c:v>38435.0</c:v>
                </c:pt>
                <c:pt idx="83">
                  <c:v>38436.0</c:v>
                </c:pt>
                <c:pt idx="84">
                  <c:v>38437.0</c:v>
                </c:pt>
                <c:pt idx="85">
                  <c:v>38438.0</c:v>
                </c:pt>
                <c:pt idx="86">
                  <c:v>38439.0</c:v>
                </c:pt>
                <c:pt idx="87">
                  <c:v>38440.0</c:v>
                </c:pt>
                <c:pt idx="88">
                  <c:v>38441.0</c:v>
                </c:pt>
                <c:pt idx="89">
                  <c:v>38442.0</c:v>
                </c:pt>
                <c:pt idx="90">
                  <c:v>38443.0</c:v>
                </c:pt>
                <c:pt idx="91">
                  <c:v>38444.0</c:v>
                </c:pt>
                <c:pt idx="92">
                  <c:v>38445.0</c:v>
                </c:pt>
                <c:pt idx="93">
                  <c:v>38446.0</c:v>
                </c:pt>
                <c:pt idx="94">
                  <c:v>38447.0</c:v>
                </c:pt>
                <c:pt idx="95">
                  <c:v>38448.0</c:v>
                </c:pt>
                <c:pt idx="96">
                  <c:v>38449.0</c:v>
                </c:pt>
                <c:pt idx="97">
                  <c:v>38450.0</c:v>
                </c:pt>
                <c:pt idx="98">
                  <c:v>38451.0</c:v>
                </c:pt>
                <c:pt idx="99">
                  <c:v>38452.0</c:v>
                </c:pt>
                <c:pt idx="100">
                  <c:v>38453.0</c:v>
                </c:pt>
                <c:pt idx="101">
                  <c:v>38454.0</c:v>
                </c:pt>
                <c:pt idx="102">
                  <c:v>38455.0</c:v>
                </c:pt>
                <c:pt idx="103">
                  <c:v>38456.0</c:v>
                </c:pt>
                <c:pt idx="104">
                  <c:v>38457.0</c:v>
                </c:pt>
                <c:pt idx="105">
                  <c:v>38458.0</c:v>
                </c:pt>
                <c:pt idx="106">
                  <c:v>38459.0</c:v>
                </c:pt>
                <c:pt idx="107">
                  <c:v>38460.0</c:v>
                </c:pt>
                <c:pt idx="108">
                  <c:v>38461.0</c:v>
                </c:pt>
                <c:pt idx="109">
                  <c:v>38462.0</c:v>
                </c:pt>
                <c:pt idx="110">
                  <c:v>38463.0</c:v>
                </c:pt>
                <c:pt idx="111">
                  <c:v>38464.0</c:v>
                </c:pt>
                <c:pt idx="112">
                  <c:v>38465.0</c:v>
                </c:pt>
                <c:pt idx="113">
                  <c:v>38466.0</c:v>
                </c:pt>
                <c:pt idx="114">
                  <c:v>38467.0</c:v>
                </c:pt>
                <c:pt idx="115">
                  <c:v>38468.0</c:v>
                </c:pt>
                <c:pt idx="116">
                  <c:v>38469.0</c:v>
                </c:pt>
                <c:pt idx="117">
                  <c:v>38470.0</c:v>
                </c:pt>
                <c:pt idx="118">
                  <c:v>38471.0</c:v>
                </c:pt>
                <c:pt idx="119">
                  <c:v>38472.0</c:v>
                </c:pt>
                <c:pt idx="120">
                  <c:v>38473.0</c:v>
                </c:pt>
                <c:pt idx="121">
                  <c:v>38474.0</c:v>
                </c:pt>
                <c:pt idx="122">
                  <c:v>38475.0</c:v>
                </c:pt>
                <c:pt idx="123">
                  <c:v>38476.0</c:v>
                </c:pt>
                <c:pt idx="124">
                  <c:v>38477.0</c:v>
                </c:pt>
                <c:pt idx="125">
                  <c:v>38478.0</c:v>
                </c:pt>
                <c:pt idx="126">
                  <c:v>38479.0</c:v>
                </c:pt>
                <c:pt idx="127">
                  <c:v>38480.0</c:v>
                </c:pt>
                <c:pt idx="128">
                  <c:v>38481.0</c:v>
                </c:pt>
                <c:pt idx="129">
                  <c:v>38482.0</c:v>
                </c:pt>
                <c:pt idx="130">
                  <c:v>38483.0</c:v>
                </c:pt>
                <c:pt idx="131">
                  <c:v>38484.0</c:v>
                </c:pt>
                <c:pt idx="132">
                  <c:v>38485.0</c:v>
                </c:pt>
                <c:pt idx="133">
                  <c:v>38486.0</c:v>
                </c:pt>
                <c:pt idx="134">
                  <c:v>38487.0</c:v>
                </c:pt>
                <c:pt idx="135">
                  <c:v>38488.0</c:v>
                </c:pt>
                <c:pt idx="136">
                  <c:v>38489.0</c:v>
                </c:pt>
                <c:pt idx="137">
                  <c:v>38490.0</c:v>
                </c:pt>
                <c:pt idx="138">
                  <c:v>38491.0</c:v>
                </c:pt>
                <c:pt idx="139">
                  <c:v>38492.0</c:v>
                </c:pt>
                <c:pt idx="140">
                  <c:v>38493.0</c:v>
                </c:pt>
                <c:pt idx="141">
                  <c:v>38494.0</c:v>
                </c:pt>
                <c:pt idx="142">
                  <c:v>38495.0</c:v>
                </c:pt>
                <c:pt idx="143">
                  <c:v>38496.0</c:v>
                </c:pt>
                <c:pt idx="144">
                  <c:v>38497.0</c:v>
                </c:pt>
                <c:pt idx="145">
                  <c:v>38498.0</c:v>
                </c:pt>
                <c:pt idx="146">
                  <c:v>38499.0</c:v>
                </c:pt>
                <c:pt idx="147">
                  <c:v>38500.0</c:v>
                </c:pt>
                <c:pt idx="148">
                  <c:v>38501.0</c:v>
                </c:pt>
                <c:pt idx="149">
                  <c:v>38502.0</c:v>
                </c:pt>
                <c:pt idx="150">
                  <c:v>38503.0</c:v>
                </c:pt>
                <c:pt idx="151">
                  <c:v>38504.0</c:v>
                </c:pt>
                <c:pt idx="152">
                  <c:v>38505.0</c:v>
                </c:pt>
                <c:pt idx="153">
                  <c:v>38506.0</c:v>
                </c:pt>
                <c:pt idx="154">
                  <c:v>38507.0</c:v>
                </c:pt>
                <c:pt idx="155">
                  <c:v>38508.0</c:v>
                </c:pt>
                <c:pt idx="156">
                  <c:v>38509.0</c:v>
                </c:pt>
                <c:pt idx="157">
                  <c:v>38510.0</c:v>
                </c:pt>
                <c:pt idx="158">
                  <c:v>38511.0</c:v>
                </c:pt>
                <c:pt idx="159">
                  <c:v>38512.0</c:v>
                </c:pt>
                <c:pt idx="160">
                  <c:v>38513.0</c:v>
                </c:pt>
                <c:pt idx="161">
                  <c:v>38514.0</c:v>
                </c:pt>
                <c:pt idx="162">
                  <c:v>38515.0</c:v>
                </c:pt>
                <c:pt idx="163">
                  <c:v>38516.0</c:v>
                </c:pt>
                <c:pt idx="164">
                  <c:v>38517.0</c:v>
                </c:pt>
                <c:pt idx="165">
                  <c:v>38518.0</c:v>
                </c:pt>
                <c:pt idx="166">
                  <c:v>38519.0</c:v>
                </c:pt>
                <c:pt idx="167">
                  <c:v>38520.0</c:v>
                </c:pt>
                <c:pt idx="168">
                  <c:v>38521.0</c:v>
                </c:pt>
                <c:pt idx="169">
                  <c:v>38522.0</c:v>
                </c:pt>
                <c:pt idx="170">
                  <c:v>38523.0</c:v>
                </c:pt>
                <c:pt idx="171">
                  <c:v>38524.0</c:v>
                </c:pt>
                <c:pt idx="172">
                  <c:v>38525.0</c:v>
                </c:pt>
                <c:pt idx="173">
                  <c:v>38526.0</c:v>
                </c:pt>
                <c:pt idx="174">
                  <c:v>38527.0</c:v>
                </c:pt>
                <c:pt idx="175">
                  <c:v>38528.0</c:v>
                </c:pt>
                <c:pt idx="176">
                  <c:v>38529.0</c:v>
                </c:pt>
                <c:pt idx="177">
                  <c:v>38530.0</c:v>
                </c:pt>
                <c:pt idx="178">
                  <c:v>38531.0</c:v>
                </c:pt>
                <c:pt idx="179">
                  <c:v>38532.0</c:v>
                </c:pt>
                <c:pt idx="180">
                  <c:v>38533.0</c:v>
                </c:pt>
                <c:pt idx="181">
                  <c:v>38534.0</c:v>
                </c:pt>
                <c:pt idx="182">
                  <c:v>38535.0</c:v>
                </c:pt>
                <c:pt idx="183">
                  <c:v>38536.0</c:v>
                </c:pt>
                <c:pt idx="184">
                  <c:v>38537.0</c:v>
                </c:pt>
                <c:pt idx="185">
                  <c:v>38538.0</c:v>
                </c:pt>
                <c:pt idx="186">
                  <c:v>38539.0</c:v>
                </c:pt>
                <c:pt idx="187">
                  <c:v>38540.0</c:v>
                </c:pt>
                <c:pt idx="188">
                  <c:v>38541.0</c:v>
                </c:pt>
                <c:pt idx="189">
                  <c:v>38542.0</c:v>
                </c:pt>
                <c:pt idx="190">
                  <c:v>38543.0</c:v>
                </c:pt>
                <c:pt idx="191">
                  <c:v>38544.0</c:v>
                </c:pt>
                <c:pt idx="192">
                  <c:v>38545.0</c:v>
                </c:pt>
                <c:pt idx="193">
                  <c:v>38546.0</c:v>
                </c:pt>
                <c:pt idx="194">
                  <c:v>38547.0</c:v>
                </c:pt>
                <c:pt idx="195">
                  <c:v>38548.0</c:v>
                </c:pt>
                <c:pt idx="196">
                  <c:v>38549.0</c:v>
                </c:pt>
                <c:pt idx="197">
                  <c:v>38550.0</c:v>
                </c:pt>
                <c:pt idx="198">
                  <c:v>38551.0</c:v>
                </c:pt>
                <c:pt idx="199">
                  <c:v>38552.0</c:v>
                </c:pt>
                <c:pt idx="200">
                  <c:v>38553.0</c:v>
                </c:pt>
                <c:pt idx="201">
                  <c:v>38554.0</c:v>
                </c:pt>
                <c:pt idx="202">
                  <c:v>38555.0</c:v>
                </c:pt>
                <c:pt idx="203">
                  <c:v>38556.0</c:v>
                </c:pt>
                <c:pt idx="204">
                  <c:v>38557.0</c:v>
                </c:pt>
                <c:pt idx="205">
                  <c:v>38558.0</c:v>
                </c:pt>
                <c:pt idx="206">
                  <c:v>38559.0</c:v>
                </c:pt>
                <c:pt idx="207">
                  <c:v>38560.0</c:v>
                </c:pt>
                <c:pt idx="208">
                  <c:v>38561.0</c:v>
                </c:pt>
                <c:pt idx="209">
                  <c:v>38562.0</c:v>
                </c:pt>
                <c:pt idx="210">
                  <c:v>38563.0</c:v>
                </c:pt>
                <c:pt idx="211">
                  <c:v>38564.0</c:v>
                </c:pt>
                <c:pt idx="212">
                  <c:v>38565.0</c:v>
                </c:pt>
                <c:pt idx="213">
                  <c:v>38566.0</c:v>
                </c:pt>
                <c:pt idx="214">
                  <c:v>38567.0</c:v>
                </c:pt>
                <c:pt idx="215">
                  <c:v>38568.0</c:v>
                </c:pt>
                <c:pt idx="216">
                  <c:v>38569.0</c:v>
                </c:pt>
                <c:pt idx="217">
                  <c:v>38570.0</c:v>
                </c:pt>
                <c:pt idx="218">
                  <c:v>38571.0</c:v>
                </c:pt>
                <c:pt idx="219">
                  <c:v>38572.0</c:v>
                </c:pt>
                <c:pt idx="220">
                  <c:v>38573.0</c:v>
                </c:pt>
                <c:pt idx="221">
                  <c:v>38574.0</c:v>
                </c:pt>
                <c:pt idx="222">
                  <c:v>38575.0</c:v>
                </c:pt>
                <c:pt idx="223">
                  <c:v>38576.0</c:v>
                </c:pt>
                <c:pt idx="224">
                  <c:v>38577.0</c:v>
                </c:pt>
                <c:pt idx="225">
                  <c:v>38578.0</c:v>
                </c:pt>
                <c:pt idx="226">
                  <c:v>38579.0</c:v>
                </c:pt>
                <c:pt idx="227">
                  <c:v>38580.0</c:v>
                </c:pt>
                <c:pt idx="228">
                  <c:v>38581.0</c:v>
                </c:pt>
                <c:pt idx="229">
                  <c:v>38582.0</c:v>
                </c:pt>
                <c:pt idx="230">
                  <c:v>38583.0</c:v>
                </c:pt>
                <c:pt idx="231">
                  <c:v>38584.0</c:v>
                </c:pt>
                <c:pt idx="232">
                  <c:v>38585.0</c:v>
                </c:pt>
                <c:pt idx="233">
                  <c:v>38586.0</c:v>
                </c:pt>
                <c:pt idx="234">
                  <c:v>38587.0</c:v>
                </c:pt>
                <c:pt idx="235">
                  <c:v>38588.0</c:v>
                </c:pt>
                <c:pt idx="236">
                  <c:v>38589.0</c:v>
                </c:pt>
                <c:pt idx="237">
                  <c:v>38590.0</c:v>
                </c:pt>
                <c:pt idx="238">
                  <c:v>38591.0</c:v>
                </c:pt>
                <c:pt idx="239">
                  <c:v>38592.0</c:v>
                </c:pt>
                <c:pt idx="240">
                  <c:v>38593.0</c:v>
                </c:pt>
                <c:pt idx="241">
                  <c:v>38594.0</c:v>
                </c:pt>
                <c:pt idx="242">
                  <c:v>38595.0</c:v>
                </c:pt>
                <c:pt idx="243">
                  <c:v>38596.0</c:v>
                </c:pt>
                <c:pt idx="244">
                  <c:v>38597.0</c:v>
                </c:pt>
                <c:pt idx="245">
                  <c:v>38598.0</c:v>
                </c:pt>
                <c:pt idx="246">
                  <c:v>38599.0</c:v>
                </c:pt>
                <c:pt idx="247">
                  <c:v>38600.0</c:v>
                </c:pt>
                <c:pt idx="248">
                  <c:v>38601.0</c:v>
                </c:pt>
                <c:pt idx="249">
                  <c:v>38602.0</c:v>
                </c:pt>
                <c:pt idx="250">
                  <c:v>38603.0</c:v>
                </c:pt>
                <c:pt idx="251">
                  <c:v>38604.0</c:v>
                </c:pt>
                <c:pt idx="252">
                  <c:v>38605.0</c:v>
                </c:pt>
                <c:pt idx="253">
                  <c:v>38606.0</c:v>
                </c:pt>
                <c:pt idx="254">
                  <c:v>38607.0</c:v>
                </c:pt>
                <c:pt idx="255">
                  <c:v>38608.0</c:v>
                </c:pt>
                <c:pt idx="256">
                  <c:v>38609.0</c:v>
                </c:pt>
                <c:pt idx="257">
                  <c:v>38610.0</c:v>
                </c:pt>
                <c:pt idx="258">
                  <c:v>38611.0</c:v>
                </c:pt>
                <c:pt idx="259">
                  <c:v>38612.0</c:v>
                </c:pt>
                <c:pt idx="260">
                  <c:v>38613.0</c:v>
                </c:pt>
                <c:pt idx="261">
                  <c:v>38614.0</c:v>
                </c:pt>
                <c:pt idx="262">
                  <c:v>38615.0</c:v>
                </c:pt>
                <c:pt idx="263">
                  <c:v>38616.0</c:v>
                </c:pt>
                <c:pt idx="264">
                  <c:v>38617.0</c:v>
                </c:pt>
                <c:pt idx="265">
                  <c:v>38618.0</c:v>
                </c:pt>
                <c:pt idx="266">
                  <c:v>38619.0</c:v>
                </c:pt>
                <c:pt idx="267">
                  <c:v>38620.0</c:v>
                </c:pt>
                <c:pt idx="268">
                  <c:v>38621.0</c:v>
                </c:pt>
                <c:pt idx="269">
                  <c:v>38622.0</c:v>
                </c:pt>
                <c:pt idx="270">
                  <c:v>38623.0</c:v>
                </c:pt>
                <c:pt idx="271">
                  <c:v>38624.0</c:v>
                </c:pt>
                <c:pt idx="272">
                  <c:v>38625.0</c:v>
                </c:pt>
                <c:pt idx="273">
                  <c:v>38626.0</c:v>
                </c:pt>
                <c:pt idx="274">
                  <c:v>38627.0</c:v>
                </c:pt>
                <c:pt idx="275">
                  <c:v>38628.0</c:v>
                </c:pt>
                <c:pt idx="276">
                  <c:v>38629.0</c:v>
                </c:pt>
                <c:pt idx="277">
                  <c:v>38630.0</c:v>
                </c:pt>
                <c:pt idx="278">
                  <c:v>38631.0</c:v>
                </c:pt>
                <c:pt idx="279">
                  <c:v>38632.0</c:v>
                </c:pt>
                <c:pt idx="280">
                  <c:v>38633.0</c:v>
                </c:pt>
                <c:pt idx="281">
                  <c:v>38634.0</c:v>
                </c:pt>
                <c:pt idx="282">
                  <c:v>38635.0</c:v>
                </c:pt>
                <c:pt idx="283">
                  <c:v>38636.0</c:v>
                </c:pt>
                <c:pt idx="284">
                  <c:v>38637.0</c:v>
                </c:pt>
                <c:pt idx="285">
                  <c:v>38638.0</c:v>
                </c:pt>
                <c:pt idx="286">
                  <c:v>38639.0</c:v>
                </c:pt>
                <c:pt idx="287">
                  <c:v>38640.0</c:v>
                </c:pt>
                <c:pt idx="288">
                  <c:v>38641.0</c:v>
                </c:pt>
                <c:pt idx="289">
                  <c:v>38642.0</c:v>
                </c:pt>
                <c:pt idx="290">
                  <c:v>38643.0</c:v>
                </c:pt>
                <c:pt idx="291">
                  <c:v>38644.0</c:v>
                </c:pt>
                <c:pt idx="292">
                  <c:v>38645.0</c:v>
                </c:pt>
                <c:pt idx="293">
                  <c:v>38646.0</c:v>
                </c:pt>
                <c:pt idx="294">
                  <c:v>38647.0</c:v>
                </c:pt>
                <c:pt idx="295">
                  <c:v>38648.0</c:v>
                </c:pt>
                <c:pt idx="296">
                  <c:v>38649.0</c:v>
                </c:pt>
                <c:pt idx="297">
                  <c:v>38650.0</c:v>
                </c:pt>
                <c:pt idx="298">
                  <c:v>38651.0</c:v>
                </c:pt>
                <c:pt idx="299">
                  <c:v>38652.0</c:v>
                </c:pt>
                <c:pt idx="300">
                  <c:v>38653.0</c:v>
                </c:pt>
                <c:pt idx="301">
                  <c:v>38654.0</c:v>
                </c:pt>
                <c:pt idx="302">
                  <c:v>38655.0</c:v>
                </c:pt>
                <c:pt idx="303">
                  <c:v>38656.0</c:v>
                </c:pt>
                <c:pt idx="304">
                  <c:v>38657.0</c:v>
                </c:pt>
                <c:pt idx="305">
                  <c:v>38658.0</c:v>
                </c:pt>
                <c:pt idx="306">
                  <c:v>38659.0</c:v>
                </c:pt>
                <c:pt idx="307">
                  <c:v>38660.0</c:v>
                </c:pt>
                <c:pt idx="308">
                  <c:v>38661.0</c:v>
                </c:pt>
                <c:pt idx="309">
                  <c:v>38662.0</c:v>
                </c:pt>
                <c:pt idx="310">
                  <c:v>38663.0</c:v>
                </c:pt>
                <c:pt idx="311">
                  <c:v>38664.0</c:v>
                </c:pt>
                <c:pt idx="312">
                  <c:v>38665.0</c:v>
                </c:pt>
                <c:pt idx="313">
                  <c:v>38666.0</c:v>
                </c:pt>
                <c:pt idx="314">
                  <c:v>38667.0</c:v>
                </c:pt>
                <c:pt idx="315">
                  <c:v>38668.0</c:v>
                </c:pt>
                <c:pt idx="316">
                  <c:v>38669.0</c:v>
                </c:pt>
                <c:pt idx="317">
                  <c:v>38670.0</c:v>
                </c:pt>
                <c:pt idx="318">
                  <c:v>38671.0</c:v>
                </c:pt>
                <c:pt idx="319">
                  <c:v>38672.0</c:v>
                </c:pt>
                <c:pt idx="320">
                  <c:v>38673.0</c:v>
                </c:pt>
                <c:pt idx="321">
                  <c:v>38674.0</c:v>
                </c:pt>
                <c:pt idx="322">
                  <c:v>38675.0</c:v>
                </c:pt>
                <c:pt idx="323">
                  <c:v>38676.0</c:v>
                </c:pt>
                <c:pt idx="324">
                  <c:v>38677.0</c:v>
                </c:pt>
                <c:pt idx="325">
                  <c:v>38678.0</c:v>
                </c:pt>
                <c:pt idx="326">
                  <c:v>38679.0</c:v>
                </c:pt>
                <c:pt idx="327">
                  <c:v>38680.0</c:v>
                </c:pt>
                <c:pt idx="328">
                  <c:v>38681.0</c:v>
                </c:pt>
                <c:pt idx="329">
                  <c:v>38682.0</c:v>
                </c:pt>
                <c:pt idx="330">
                  <c:v>38683.0</c:v>
                </c:pt>
                <c:pt idx="331">
                  <c:v>38684.0</c:v>
                </c:pt>
                <c:pt idx="332">
                  <c:v>38685.0</c:v>
                </c:pt>
                <c:pt idx="333">
                  <c:v>38686.0</c:v>
                </c:pt>
                <c:pt idx="334">
                  <c:v>38687.0</c:v>
                </c:pt>
                <c:pt idx="335">
                  <c:v>38688.0</c:v>
                </c:pt>
                <c:pt idx="336">
                  <c:v>38689.0</c:v>
                </c:pt>
                <c:pt idx="337">
                  <c:v>38690.0</c:v>
                </c:pt>
                <c:pt idx="338">
                  <c:v>38691.0</c:v>
                </c:pt>
                <c:pt idx="339">
                  <c:v>38692.0</c:v>
                </c:pt>
                <c:pt idx="340">
                  <c:v>38693.0</c:v>
                </c:pt>
                <c:pt idx="341">
                  <c:v>38694.0</c:v>
                </c:pt>
                <c:pt idx="342">
                  <c:v>38695.0</c:v>
                </c:pt>
                <c:pt idx="343">
                  <c:v>38696.0</c:v>
                </c:pt>
                <c:pt idx="344">
                  <c:v>38697.0</c:v>
                </c:pt>
                <c:pt idx="345">
                  <c:v>38698.0</c:v>
                </c:pt>
                <c:pt idx="346">
                  <c:v>38699.0</c:v>
                </c:pt>
                <c:pt idx="347">
                  <c:v>38700.0</c:v>
                </c:pt>
                <c:pt idx="348">
                  <c:v>38701.0</c:v>
                </c:pt>
                <c:pt idx="349">
                  <c:v>38702.0</c:v>
                </c:pt>
                <c:pt idx="350">
                  <c:v>38703.0</c:v>
                </c:pt>
                <c:pt idx="351">
                  <c:v>38704.0</c:v>
                </c:pt>
                <c:pt idx="352">
                  <c:v>38705.0</c:v>
                </c:pt>
                <c:pt idx="353">
                  <c:v>38706.0</c:v>
                </c:pt>
                <c:pt idx="354">
                  <c:v>38707.0</c:v>
                </c:pt>
                <c:pt idx="355">
                  <c:v>38708.0</c:v>
                </c:pt>
                <c:pt idx="356">
                  <c:v>38709.0</c:v>
                </c:pt>
                <c:pt idx="357">
                  <c:v>38710.0</c:v>
                </c:pt>
                <c:pt idx="358">
                  <c:v>38711.0</c:v>
                </c:pt>
                <c:pt idx="359">
                  <c:v>38712.0</c:v>
                </c:pt>
                <c:pt idx="360">
                  <c:v>38713.0</c:v>
                </c:pt>
                <c:pt idx="361">
                  <c:v>38714.0</c:v>
                </c:pt>
                <c:pt idx="362">
                  <c:v>38715.0</c:v>
                </c:pt>
                <c:pt idx="363">
                  <c:v>38716.0</c:v>
                </c:pt>
                <c:pt idx="364">
                  <c:v>38717.0</c:v>
                </c:pt>
                <c:pt idx="365">
                  <c:v>38718.0</c:v>
                </c:pt>
                <c:pt idx="366">
                  <c:v>38719.0</c:v>
                </c:pt>
                <c:pt idx="367">
                  <c:v>38720.0</c:v>
                </c:pt>
                <c:pt idx="368">
                  <c:v>38721.0</c:v>
                </c:pt>
                <c:pt idx="369">
                  <c:v>38722.0</c:v>
                </c:pt>
                <c:pt idx="370">
                  <c:v>38723.0</c:v>
                </c:pt>
                <c:pt idx="371">
                  <c:v>38724.0</c:v>
                </c:pt>
                <c:pt idx="372">
                  <c:v>38725.0</c:v>
                </c:pt>
                <c:pt idx="373">
                  <c:v>38726.0</c:v>
                </c:pt>
                <c:pt idx="374">
                  <c:v>38727.0</c:v>
                </c:pt>
                <c:pt idx="375">
                  <c:v>38728.0</c:v>
                </c:pt>
                <c:pt idx="376">
                  <c:v>38729.0</c:v>
                </c:pt>
                <c:pt idx="377">
                  <c:v>38730.0</c:v>
                </c:pt>
                <c:pt idx="378">
                  <c:v>38731.0</c:v>
                </c:pt>
                <c:pt idx="379">
                  <c:v>38732.0</c:v>
                </c:pt>
                <c:pt idx="380">
                  <c:v>38733.0</c:v>
                </c:pt>
                <c:pt idx="381">
                  <c:v>38734.0</c:v>
                </c:pt>
                <c:pt idx="382">
                  <c:v>38735.0</c:v>
                </c:pt>
                <c:pt idx="383">
                  <c:v>38736.0</c:v>
                </c:pt>
                <c:pt idx="384">
                  <c:v>38737.0</c:v>
                </c:pt>
                <c:pt idx="385">
                  <c:v>38738.0</c:v>
                </c:pt>
                <c:pt idx="386">
                  <c:v>38739.0</c:v>
                </c:pt>
                <c:pt idx="387">
                  <c:v>38740.0</c:v>
                </c:pt>
                <c:pt idx="388">
                  <c:v>38741.0</c:v>
                </c:pt>
                <c:pt idx="389">
                  <c:v>38742.0</c:v>
                </c:pt>
                <c:pt idx="390">
                  <c:v>38743.0</c:v>
                </c:pt>
                <c:pt idx="391">
                  <c:v>38744.0</c:v>
                </c:pt>
                <c:pt idx="392">
                  <c:v>38745.0</c:v>
                </c:pt>
                <c:pt idx="393">
                  <c:v>38746.0</c:v>
                </c:pt>
                <c:pt idx="394">
                  <c:v>38747.0</c:v>
                </c:pt>
                <c:pt idx="395">
                  <c:v>38748.0</c:v>
                </c:pt>
                <c:pt idx="396">
                  <c:v>38749.0</c:v>
                </c:pt>
                <c:pt idx="397">
                  <c:v>38750.0</c:v>
                </c:pt>
                <c:pt idx="398">
                  <c:v>38751.0</c:v>
                </c:pt>
                <c:pt idx="399">
                  <c:v>38752.0</c:v>
                </c:pt>
                <c:pt idx="400">
                  <c:v>38753.0</c:v>
                </c:pt>
                <c:pt idx="401">
                  <c:v>38754.0</c:v>
                </c:pt>
                <c:pt idx="402">
                  <c:v>38755.0</c:v>
                </c:pt>
                <c:pt idx="403">
                  <c:v>38756.0</c:v>
                </c:pt>
                <c:pt idx="404">
                  <c:v>38757.0</c:v>
                </c:pt>
                <c:pt idx="405">
                  <c:v>38758.0</c:v>
                </c:pt>
                <c:pt idx="406">
                  <c:v>38759.0</c:v>
                </c:pt>
                <c:pt idx="407">
                  <c:v>38760.0</c:v>
                </c:pt>
                <c:pt idx="408">
                  <c:v>38761.0</c:v>
                </c:pt>
                <c:pt idx="409">
                  <c:v>38762.0</c:v>
                </c:pt>
                <c:pt idx="410">
                  <c:v>38763.0</c:v>
                </c:pt>
                <c:pt idx="411">
                  <c:v>38764.0</c:v>
                </c:pt>
                <c:pt idx="412">
                  <c:v>38765.0</c:v>
                </c:pt>
                <c:pt idx="413">
                  <c:v>38766.0</c:v>
                </c:pt>
                <c:pt idx="414">
                  <c:v>38767.0</c:v>
                </c:pt>
                <c:pt idx="415">
                  <c:v>38768.0</c:v>
                </c:pt>
                <c:pt idx="416">
                  <c:v>38769.0</c:v>
                </c:pt>
                <c:pt idx="417">
                  <c:v>38770.0</c:v>
                </c:pt>
                <c:pt idx="418">
                  <c:v>38771.0</c:v>
                </c:pt>
                <c:pt idx="419">
                  <c:v>38772.0</c:v>
                </c:pt>
                <c:pt idx="420">
                  <c:v>38773.0</c:v>
                </c:pt>
                <c:pt idx="421">
                  <c:v>38774.0</c:v>
                </c:pt>
                <c:pt idx="422">
                  <c:v>38775.0</c:v>
                </c:pt>
                <c:pt idx="423">
                  <c:v>38776.0</c:v>
                </c:pt>
                <c:pt idx="424">
                  <c:v>38777.0</c:v>
                </c:pt>
                <c:pt idx="425">
                  <c:v>38778.0</c:v>
                </c:pt>
                <c:pt idx="426">
                  <c:v>38779.0</c:v>
                </c:pt>
                <c:pt idx="427">
                  <c:v>38780.0</c:v>
                </c:pt>
                <c:pt idx="428">
                  <c:v>38781.0</c:v>
                </c:pt>
                <c:pt idx="429">
                  <c:v>38782.0</c:v>
                </c:pt>
                <c:pt idx="430">
                  <c:v>38783.0</c:v>
                </c:pt>
                <c:pt idx="431">
                  <c:v>38784.0</c:v>
                </c:pt>
                <c:pt idx="432">
                  <c:v>38785.0</c:v>
                </c:pt>
                <c:pt idx="433">
                  <c:v>38786.0</c:v>
                </c:pt>
                <c:pt idx="434">
                  <c:v>38787.0</c:v>
                </c:pt>
                <c:pt idx="435">
                  <c:v>38788.0</c:v>
                </c:pt>
                <c:pt idx="436">
                  <c:v>38789.0</c:v>
                </c:pt>
                <c:pt idx="437">
                  <c:v>38790.0</c:v>
                </c:pt>
                <c:pt idx="438">
                  <c:v>38791.0</c:v>
                </c:pt>
                <c:pt idx="439">
                  <c:v>38792.0</c:v>
                </c:pt>
                <c:pt idx="440">
                  <c:v>38793.0</c:v>
                </c:pt>
                <c:pt idx="441">
                  <c:v>38794.0</c:v>
                </c:pt>
                <c:pt idx="442">
                  <c:v>38795.0</c:v>
                </c:pt>
                <c:pt idx="443">
                  <c:v>38796.0</c:v>
                </c:pt>
                <c:pt idx="444">
                  <c:v>38797.0</c:v>
                </c:pt>
                <c:pt idx="445">
                  <c:v>38798.0</c:v>
                </c:pt>
                <c:pt idx="446">
                  <c:v>38799.0</c:v>
                </c:pt>
                <c:pt idx="447">
                  <c:v>38800.0</c:v>
                </c:pt>
                <c:pt idx="448">
                  <c:v>38801.0</c:v>
                </c:pt>
                <c:pt idx="449">
                  <c:v>38802.0</c:v>
                </c:pt>
                <c:pt idx="450">
                  <c:v>38803.0</c:v>
                </c:pt>
                <c:pt idx="451">
                  <c:v>38804.0</c:v>
                </c:pt>
                <c:pt idx="452">
                  <c:v>38805.0</c:v>
                </c:pt>
                <c:pt idx="453">
                  <c:v>38806.0</c:v>
                </c:pt>
                <c:pt idx="454">
                  <c:v>38807.0</c:v>
                </c:pt>
                <c:pt idx="455">
                  <c:v>38808.0</c:v>
                </c:pt>
                <c:pt idx="456">
                  <c:v>38809.0</c:v>
                </c:pt>
                <c:pt idx="457">
                  <c:v>38810.0</c:v>
                </c:pt>
                <c:pt idx="458">
                  <c:v>38811.0</c:v>
                </c:pt>
                <c:pt idx="459">
                  <c:v>38812.0</c:v>
                </c:pt>
                <c:pt idx="460">
                  <c:v>38813.0</c:v>
                </c:pt>
                <c:pt idx="461">
                  <c:v>38814.0</c:v>
                </c:pt>
                <c:pt idx="462">
                  <c:v>38815.0</c:v>
                </c:pt>
                <c:pt idx="463">
                  <c:v>38816.0</c:v>
                </c:pt>
                <c:pt idx="464">
                  <c:v>38817.0</c:v>
                </c:pt>
                <c:pt idx="465">
                  <c:v>38818.0</c:v>
                </c:pt>
                <c:pt idx="466">
                  <c:v>38819.0</c:v>
                </c:pt>
                <c:pt idx="467">
                  <c:v>38820.0</c:v>
                </c:pt>
                <c:pt idx="468">
                  <c:v>38821.0</c:v>
                </c:pt>
                <c:pt idx="469">
                  <c:v>38822.0</c:v>
                </c:pt>
                <c:pt idx="470">
                  <c:v>38823.0</c:v>
                </c:pt>
                <c:pt idx="471">
                  <c:v>38824.0</c:v>
                </c:pt>
                <c:pt idx="472">
                  <c:v>38825.0</c:v>
                </c:pt>
                <c:pt idx="473">
                  <c:v>38826.0</c:v>
                </c:pt>
                <c:pt idx="474">
                  <c:v>38827.0</c:v>
                </c:pt>
                <c:pt idx="475">
                  <c:v>38828.0</c:v>
                </c:pt>
                <c:pt idx="476">
                  <c:v>38829.0</c:v>
                </c:pt>
                <c:pt idx="477">
                  <c:v>38830.0</c:v>
                </c:pt>
                <c:pt idx="478">
                  <c:v>38831.0</c:v>
                </c:pt>
                <c:pt idx="479">
                  <c:v>38832.0</c:v>
                </c:pt>
                <c:pt idx="480">
                  <c:v>38833.0</c:v>
                </c:pt>
                <c:pt idx="481">
                  <c:v>38834.0</c:v>
                </c:pt>
                <c:pt idx="482">
                  <c:v>38835.0</c:v>
                </c:pt>
                <c:pt idx="483">
                  <c:v>38836.0</c:v>
                </c:pt>
                <c:pt idx="484">
                  <c:v>38837.0</c:v>
                </c:pt>
                <c:pt idx="485">
                  <c:v>38838.0</c:v>
                </c:pt>
                <c:pt idx="486">
                  <c:v>38839.0</c:v>
                </c:pt>
                <c:pt idx="487">
                  <c:v>38840.0</c:v>
                </c:pt>
                <c:pt idx="488">
                  <c:v>38841.0</c:v>
                </c:pt>
                <c:pt idx="489">
                  <c:v>38842.0</c:v>
                </c:pt>
                <c:pt idx="490">
                  <c:v>38843.0</c:v>
                </c:pt>
                <c:pt idx="491">
                  <c:v>38844.0</c:v>
                </c:pt>
                <c:pt idx="492">
                  <c:v>38845.0</c:v>
                </c:pt>
                <c:pt idx="493">
                  <c:v>38846.0</c:v>
                </c:pt>
                <c:pt idx="494">
                  <c:v>38847.0</c:v>
                </c:pt>
                <c:pt idx="495">
                  <c:v>38848.0</c:v>
                </c:pt>
                <c:pt idx="496">
                  <c:v>38849.0</c:v>
                </c:pt>
                <c:pt idx="497">
                  <c:v>38850.0</c:v>
                </c:pt>
                <c:pt idx="498">
                  <c:v>38851.0</c:v>
                </c:pt>
                <c:pt idx="499">
                  <c:v>38852.0</c:v>
                </c:pt>
                <c:pt idx="500">
                  <c:v>38853.0</c:v>
                </c:pt>
                <c:pt idx="501">
                  <c:v>38854.0</c:v>
                </c:pt>
                <c:pt idx="502">
                  <c:v>38855.0</c:v>
                </c:pt>
                <c:pt idx="503">
                  <c:v>38856.0</c:v>
                </c:pt>
                <c:pt idx="504">
                  <c:v>38857.0</c:v>
                </c:pt>
                <c:pt idx="505">
                  <c:v>38858.0</c:v>
                </c:pt>
                <c:pt idx="506">
                  <c:v>38859.0</c:v>
                </c:pt>
                <c:pt idx="507">
                  <c:v>38860.0</c:v>
                </c:pt>
                <c:pt idx="508">
                  <c:v>38861.0</c:v>
                </c:pt>
                <c:pt idx="509">
                  <c:v>38862.0</c:v>
                </c:pt>
                <c:pt idx="510">
                  <c:v>38863.0</c:v>
                </c:pt>
                <c:pt idx="511">
                  <c:v>38864.0</c:v>
                </c:pt>
                <c:pt idx="512">
                  <c:v>38865.0</c:v>
                </c:pt>
                <c:pt idx="513">
                  <c:v>38866.0</c:v>
                </c:pt>
                <c:pt idx="514">
                  <c:v>38867.0</c:v>
                </c:pt>
                <c:pt idx="515">
                  <c:v>38868.0</c:v>
                </c:pt>
                <c:pt idx="516">
                  <c:v>38869.0</c:v>
                </c:pt>
                <c:pt idx="517">
                  <c:v>38870.0</c:v>
                </c:pt>
                <c:pt idx="518">
                  <c:v>38871.0</c:v>
                </c:pt>
                <c:pt idx="519">
                  <c:v>38872.0</c:v>
                </c:pt>
                <c:pt idx="520">
                  <c:v>38873.0</c:v>
                </c:pt>
                <c:pt idx="521">
                  <c:v>38874.0</c:v>
                </c:pt>
                <c:pt idx="522">
                  <c:v>38875.0</c:v>
                </c:pt>
                <c:pt idx="523">
                  <c:v>38876.0</c:v>
                </c:pt>
                <c:pt idx="524">
                  <c:v>38877.0</c:v>
                </c:pt>
                <c:pt idx="525">
                  <c:v>38878.0</c:v>
                </c:pt>
                <c:pt idx="526">
                  <c:v>38879.0</c:v>
                </c:pt>
                <c:pt idx="527">
                  <c:v>38880.0</c:v>
                </c:pt>
                <c:pt idx="528">
                  <c:v>38881.0</c:v>
                </c:pt>
                <c:pt idx="529">
                  <c:v>38882.0</c:v>
                </c:pt>
                <c:pt idx="530">
                  <c:v>38883.0</c:v>
                </c:pt>
                <c:pt idx="531">
                  <c:v>38884.0</c:v>
                </c:pt>
                <c:pt idx="532">
                  <c:v>38885.0</c:v>
                </c:pt>
                <c:pt idx="533">
                  <c:v>38886.0</c:v>
                </c:pt>
                <c:pt idx="534">
                  <c:v>38887.0</c:v>
                </c:pt>
                <c:pt idx="535">
                  <c:v>38888.0</c:v>
                </c:pt>
                <c:pt idx="536">
                  <c:v>38889.0</c:v>
                </c:pt>
                <c:pt idx="537">
                  <c:v>38890.0</c:v>
                </c:pt>
                <c:pt idx="538">
                  <c:v>38891.0</c:v>
                </c:pt>
                <c:pt idx="539">
                  <c:v>38892.0</c:v>
                </c:pt>
                <c:pt idx="540">
                  <c:v>38893.0</c:v>
                </c:pt>
                <c:pt idx="541">
                  <c:v>38894.0</c:v>
                </c:pt>
                <c:pt idx="542">
                  <c:v>38895.0</c:v>
                </c:pt>
                <c:pt idx="543">
                  <c:v>38896.0</c:v>
                </c:pt>
                <c:pt idx="544">
                  <c:v>38897.0</c:v>
                </c:pt>
                <c:pt idx="545">
                  <c:v>38898.0</c:v>
                </c:pt>
                <c:pt idx="546">
                  <c:v>38899.0</c:v>
                </c:pt>
                <c:pt idx="547">
                  <c:v>38900.0</c:v>
                </c:pt>
                <c:pt idx="548">
                  <c:v>38901.0</c:v>
                </c:pt>
                <c:pt idx="549">
                  <c:v>38902.0</c:v>
                </c:pt>
                <c:pt idx="550">
                  <c:v>38903.0</c:v>
                </c:pt>
                <c:pt idx="551">
                  <c:v>38904.0</c:v>
                </c:pt>
                <c:pt idx="552">
                  <c:v>38905.0</c:v>
                </c:pt>
                <c:pt idx="553">
                  <c:v>38906.0</c:v>
                </c:pt>
                <c:pt idx="554">
                  <c:v>38907.0</c:v>
                </c:pt>
                <c:pt idx="555">
                  <c:v>38908.0</c:v>
                </c:pt>
                <c:pt idx="556">
                  <c:v>38909.0</c:v>
                </c:pt>
                <c:pt idx="557">
                  <c:v>38910.0</c:v>
                </c:pt>
                <c:pt idx="558">
                  <c:v>38911.0</c:v>
                </c:pt>
                <c:pt idx="559">
                  <c:v>38912.0</c:v>
                </c:pt>
                <c:pt idx="560">
                  <c:v>38913.0</c:v>
                </c:pt>
                <c:pt idx="561">
                  <c:v>38914.0</c:v>
                </c:pt>
                <c:pt idx="562">
                  <c:v>38915.0</c:v>
                </c:pt>
                <c:pt idx="563">
                  <c:v>38916.0</c:v>
                </c:pt>
                <c:pt idx="564">
                  <c:v>38917.0</c:v>
                </c:pt>
                <c:pt idx="565">
                  <c:v>38918.0</c:v>
                </c:pt>
                <c:pt idx="566">
                  <c:v>38919.0</c:v>
                </c:pt>
                <c:pt idx="567">
                  <c:v>38920.0</c:v>
                </c:pt>
                <c:pt idx="568">
                  <c:v>38921.0</c:v>
                </c:pt>
                <c:pt idx="569">
                  <c:v>38922.0</c:v>
                </c:pt>
                <c:pt idx="570">
                  <c:v>38923.0</c:v>
                </c:pt>
                <c:pt idx="571">
                  <c:v>38924.0</c:v>
                </c:pt>
                <c:pt idx="572">
                  <c:v>38925.0</c:v>
                </c:pt>
                <c:pt idx="573">
                  <c:v>38926.0</c:v>
                </c:pt>
                <c:pt idx="574">
                  <c:v>38927.0</c:v>
                </c:pt>
                <c:pt idx="575">
                  <c:v>38928.0</c:v>
                </c:pt>
                <c:pt idx="576">
                  <c:v>38929.0</c:v>
                </c:pt>
                <c:pt idx="577">
                  <c:v>38930.0</c:v>
                </c:pt>
                <c:pt idx="578">
                  <c:v>38931.0</c:v>
                </c:pt>
                <c:pt idx="579">
                  <c:v>38932.0</c:v>
                </c:pt>
                <c:pt idx="580">
                  <c:v>38933.0</c:v>
                </c:pt>
                <c:pt idx="581">
                  <c:v>38934.0</c:v>
                </c:pt>
                <c:pt idx="582">
                  <c:v>38935.0</c:v>
                </c:pt>
                <c:pt idx="583">
                  <c:v>38936.0</c:v>
                </c:pt>
                <c:pt idx="584">
                  <c:v>38937.0</c:v>
                </c:pt>
                <c:pt idx="585">
                  <c:v>38938.0</c:v>
                </c:pt>
                <c:pt idx="586">
                  <c:v>38939.0</c:v>
                </c:pt>
                <c:pt idx="587">
                  <c:v>38940.0</c:v>
                </c:pt>
                <c:pt idx="588">
                  <c:v>38941.0</c:v>
                </c:pt>
                <c:pt idx="589">
                  <c:v>38942.0</c:v>
                </c:pt>
                <c:pt idx="590">
                  <c:v>38943.0</c:v>
                </c:pt>
                <c:pt idx="591">
                  <c:v>38944.0</c:v>
                </c:pt>
                <c:pt idx="592">
                  <c:v>38945.0</c:v>
                </c:pt>
                <c:pt idx="593">
                  <c:v>38946.0</c:v>
                </c:pt>
                <c:pt idx="594">
                  <c:v>38947.0</c:v>
                </c:pt>
                <c:pt idx="595">
                  <c:v>38948.0</c:v>
                </c:pt>
                <c:pt idx="596">
                  <c:v>38949.0</c:v>
                </c:pt>
                <c:pt idx="597">
                  <c:v>38950.0</c:v>
                </c:pt>
                <c:pt idx="598">
                  <c:v>38951.0</c:v>
                </c:pt>
                <c:pt idx="599">
                  <c:v>38952.0</c:v>
                </c:pt>
                <c:pt idx="600">
                  <c:v>38953.0</c:v>
                </c:pt>
                <c:pt idx="601">
                  <c:v>38954.0</c:v>
                </c:pt>
                <c:pt idx="602">
                  <c:v>38955.0</c:v>
                </c:pt>
                <c:pt idx="603">
                  <c:v>38956.0</c:v>
                </c:pt>
                <c:pt idx="604">
                  <c:v>38957.0</c:v>
                </c:pt>
                <c:pt idx="605">
                  <c:v>38958.0</c:v>
                </c:pt>
                <c:pt idx="606">
                  <c:v>38959.0</c:v>
                </c:pt>
                <c:pt idx="607">
                  <c:v>38960.0</c:v>
                </c:pt>
                <c:pt idx="608">
                  <c:v>38961.0</c:v>
                </c:pt>
                <c:pt idx="609">
                  <c:v>38962.0</c:v>
                </c:pt>
                <c:pt idx="610">
                  <c:v>38963.0</c:v>
                </c:pt>
                <c:pt idx="611">
                  <c:v>38964.0</c:v>
                </c:pt>
                <c:pt idx="612">
                  <c:v>38965.0</c:v>
                </c:pt>
                <c:pt idx="613">
                  <c:v>38966.0</c:v>
                </c:pt>
                <c:pt idx="614">
                  <c:v>38967.0</c:v>
                </c:pt>
                <c:pt idx="615">
                  <c:v>38968.0</c:v>
                </c:pt>
                <c:pt idx="616">
                  <c:v>38969.0</c:v>
                </c:pt>
                <c:pt idx="617">
                  <c:v>38970.0</c:v>
                </c:pt>
                <c:pt idx="618">
                  <c:v>38971.0</c:v>
                </c:pt>
                <c:pt idx="619">
                  <c:v>38972.0</c:v>
                </c:pt>
                <c:pt idx="620">
                  <c:v>38973.0</c:v>
                </c:pt>
                <c:pt idx="621">
                  <c:v>38974.0</c:v>
                </c:pt>
                <c:pt idx="622">
                  <c:v>38975.0</c:v>
                </c:pt>
                <c:pt idx="623">
                  <c:v>38976.0</c:v>
                </c:pt>
                <c:pt idx="624">
                  <c:v>38977.0</c:v>
                </c:pt>
                <c:pt idx="625">
                  <c:v>38978.0</c:v>
                </c:pt>
                <c:pt idx="626">
                  <c:v>38979.0</c:v>
                </c:pt>
                <c:pt idx="627">
                  <c:v>38980.0</c:v>
                </c:pt>
                <c:pt idx="628">
                  <c:v>38981.0</c:v>
                </c:pt>
                <c:pt idx="629">
                  <c:v>38982.0</c:v>
                </c:pt>
                <c:pt idx="630">
                  <c:v>38983.0</c:v>
                </c:pt>
                <c:pt idx="631">
                  <c:v>38984.0</c:v>
                </c:pt>
                <c:pt idx="632">
                  <c:v>38985.0</c:v>
                </c:pt>
                <c:pt idx="633">
                  <c:v>38986.0</c:v>
                </c:pt>
                <c:pt idx="634">
                  <c:v>38987.0</c:v>
                </c:pt>
                <c:pt idx="635">
                  <c:v>38988.0</c:v>
                </c:pt>
                <c:pt idx="636">
                  <c:v>38989.0</c:v>
                </c:pt>
                <c:pt idx="637">
                  <c:v>38990.0</c:v>
                </c:pt>
                <c:pt idx="638">
                  <c:v>38991.0</c:v>
                </c:pt>
                <c:pt idx="639">
                  <c:v>38992.0</c:v>
                </c:pt>
                <c:pt idx="640">
                  <c:v>38993.0</c:v>
                </c:pt>
                <c:pt idx="641">
                  <c:v>38994.0</c:v>
                </c:pt>
                <c:pt idx="642">
                  <c:v>38995.0</c:v>
                </c:pt>
                <c:pt idx="643">
                  <c:v>38996.0</c:v>
                </c:pt>
                <c:pt idx="644">
                  <c:v>38997.0</c:v>
                </c:pt>
                <c:pt idx="645">
                  <c:v>38998.0</c:v>
                </c:pt>
                <c:pt idx="646">
                  <c:v>38999.0</c:v>
                </c:pt>
                <c:pt idx="647">
                  <c:v>39000.0</c:v>
                </c:pt>
                <c:pt idx="648">
                  <c:v>39001.0</c:v>
                </c:pt>
                <c:pt idx="649">
                  <c:v>39002.0</c:v>
                </c:pt>
                <c:pt idx="650">
                  <c:v>39003.0</c:v>
                </c:pt>
                <c:pt idx="651">
                  <c:v>39004.0</c:v>
                </c:pt>
                <c:pt idx="652">
                  <c:v>39005.0</c:v>
                </c:pt>
                <c:pt idx="653">
                  <c:v>39006.0</c:v>
                </c:pt>
                <c:pt idx="654">
                  <c:v>39007.0</c:v>
                </c:pt>
                <c:pt idx="655">
                  <c:v>39008.0</c:v>
                </c:pt>
                <c:pt idx="656">
                  <c:v>39009.0</c:v>
                </c:pt>
                <c:pt idx="657">
                  <c:v>39010.0</c:v>
                </c:pt>
                <c:pt idx="658">
                  <c:v>39011.0</c:v>
                </c:pt>
                <c:pt idx="659">
                  <c:v>39012.0</c:v>
                </c:pt>
                <c:pt idx="660">
                  <c:v>39013.0</c:v>
                </c:pt>
                <c:pt idx="661">
                  <c:v>39014.0</c:v>
                </c:pt>
                <c:pt idx="662">
                  <c:v>39015.0</c:v>
                </c:pt>
                <c:pt idx="663">
                  <c:v>39016.0</c:v>
                </c:pt>
                <c:pt idx="664">
                  <c:v>39017.0</c:v>
                </c:pt>
                <c:pt idx="665">
                  <c:v>39018.0</c:v>
                </c:pt>
                <c:pt idx="666">
                  <c:v>39019.0</c:v>
                </c:pt>
                <c:pt idx="667">
                  <c:v>39020.0</c:v>
                </c:pt>
                <c:pt idx="668">
                  <c:v>39021.0</c:v>
                </c:pt>
                <c:pt idx="669">
                  <c:v>39022.0</c:v>
                </c:pt>
                <c:pt idx="670">
                  <c:v>39023.0</c:v>
                </c:pt>
                <c:pt idx="671">
                  <c:v>39024.0</c:v>
                </c:pt>
                <c:pt idx="672">
                  <c:v>39025.0</c:v>
                </c:pt>
                <c:pt idx="673">
                  <c:v>39026.0</c:v>
                </c:pt>
                <c:pt idx="674">
                  <c:v>39027.0</c:v>
                </c:pt>
                <c:pt idx="675">
                  <c:v>39028.0</c:v>
                </c:pt>
                <c:pt idx="676">
                  <c:v>39029.0</c:v>
                </c:pt>
                <c:pt idx="677">
                  <c:v>39030.0</c:v>
                </c:pt>
                <c:pt idx="678">
                  <c:v>39031.0</c:v>
                </c:pt>
                <c:pt idx="679">
                  <c:v>39032.0</c:v>
                </c:pt>
                <c:pt idx="680">
                  <c:v>39033.0</c:v>
                </c:pt>
                <c:pt idx="681">
                  <c:v>39034.0</c:v>
                </c:pt>
                <c:pt idx="682">
                  <c:v>39035.0</c:v>
                </c:pt>
                <c:pt idx="683">
                  <c:v>39036.0</c:v>
                </c:pt>
                <c:pt idx="684">
                  <c:v>39037.0</c:v>
                </c:pt>
                <c:pt idx="685">
                  <c:v>39038.0</c:v>
                </c:pt>
                <c:pt idx="686">
                  <c:v>39039.0</c:v>
                </c:pt>
                <c:pt idx="687">
                  <c:v>39040.0</c:v>
                </c:pt>
                <c:pt idx="688">
                  <c:v>39041.0</c:v>
                </c:pt>
                <c:pt idx="689">
                  <c:v>39042.0</c:v>
                </c:pt>
                <c:pt idx="690">
                  <c:v>39043.0</c:v>
                </c:pt>
                <c:pt idx="691">
                  <c:v>39044.0</c:v>
                </c:pt>
                <c:pt idx="692">
                  <c:v>39045.0</c:v>
                </c:pt>
                <c:pt idx="693">
                  <c:v>39046.0</c:v>
                </c:pt>
                <c:pt idx="694">
                  <c:v>39047.0</c:v>
                </c:pt>
                <c:pt idx="695">
                  <c:v>39048.0</c:v>
                </c:pt>
                <c:pt idx="696">
                  <c:v>39049.0</c:v>
                </c:pt>
                <c:pt idx="697">
                  <c:v>39050.0</c:v>
                </c:pt>
                <c:pt idx="698">
                  <c:v>39051.0</c:v>
                </c:pt>
                <c:pt idx="699">
                  <c:v>39052.0</c:v>
                </c:pt>
                <c:pt idx="700">
                  <c:v>39053.0</c:v>
                </c:pt>
                <c:pt idx="701">
                  <c:v>39054.0</c:v>
                </c:pt>
                <c:pt idx="702">
                  <c:v>39055.0</c:v>
                </c:pt>
                <c:pt idx="703">
                  <c:v>39056.0</c:v>
                </c:pt>
                <c:pt idx="704">
                  <c:v>39057.0</c:v>
                </c:pt>
                <c:pt idx="705">
                  <c:v>39058.0</c:v>
                </c:pt>
                <c:pt idx="706">
                  <c:v>39059.0</c:v>
                </c:pt>
                <c:pt idx="707">
                  <c:v>39060.0</c:v>
                </c:pt>
                <c:pt idx="708">
                  <c:v>39061.0</c:v>
                </c:pt>
                <c:pt idx="709">
                  <c:v>39062.0</c:v>
                </c:pt>
                <c:pt idx="710">
                  <c:v>39063.0</c:v>
                </c:pt>
                <c:pt idx="711">
                  <c:v>39064.0</c:v>
                </c:pt>
                <c:pt idx="712">
                  <c:v>39065.0</c:v>
                </c:pt>
                <c:pt idx="713">
                  <c:v>39066.0</c:v>
                </c:pt>
                <c:pt idx="714">
                  <c:v>39067.0</c:v>
                </c:pt>
                <c:pt idx="715">
                  <c:v>39068.0</c:v>
                </c:pt>
                <c:pt idx="716">
                  <c:v>39069.0</c:v>
                </c:pt>
                <c:pt idx="717">
                  <c:v>39070.0</c:v>
                </c:pt>
                <c:pt idx="718">
                  <c:v>39071.0</c:v>
                </c:pt>
                <c:pt idx="719">
                  <c:v>39072.0</c:v>
                </c:pt>
                <c:pt idx="720">
                  <c:v>39073.0</c:v>
                </c:pt>
                <c:pt idx="721">
                  <c:v>39074.0</c:v>
                </c:pt>
                <c:pt idx="722">
                  <c:v>39075.0</c:v>
                </c:pt>
                <c:pt idx="723">
                  <c:v>39076.0</c:v>
                </c:pt>
                <c:pt idx="724">
                  <c:v>39077.0</c:v>
                </c:pt>
                <c:pt idx="725">
                  <c:v>39078.0</c:v>
                </c:pt>
                <c:pt idx="726">
                  <c:v>39079.0</c:v>
                </c:pt>
                <c:pt idx="727">
                  <c:v>39080.0</c:v>
                </c:pt>
                <c:pt idx="728">
                  <c:v>39081.0</c:v>
                </c:pt>
                <c:pt idx="729">
                  <c:v>39082.0</c:v>
                </c:pt>
                <c:pt idx="730">
                  <c:v>39083.0</c:v>
                </c:pt>
                <c:pt idx="731">
                  <c:v>39084.0</c:v>
                </c:pt>
                <c:pt idx="732">
                  <c:v>39085.0</c:v>
                </c:pt>
                <c:pt idx="733">
                  <c:v>39086.0</c:v>
                </c:pt>
                <c:pt idx="734">
                  <c:v>39087.0</c:v>
                </c:pt>
                <c:pt idx="735">
                  <c:v>39088.0</c:v>
                </c:pt>
                <c:pt idx="736">
                  <c:v>39089.0</c:v>
                </c:pt>
                <c:pt idx="737">
                  <c:v>39090.0</c:v>
                </c:pt>
                <c:pt idx="738">
                  <c:v>39091.0</c:v>
                </c:pt>
                <c:pt idx="739">
                  <c:v>39092.0</c:v>
                </c:pt>
                <c:pt idx="740">
                  <c:v>39093.0</c:v>
                </c:pt>
                <c:pt idx="741">
                  <c:v>39094.0</c:v>
                </c:pt>
                <c:pt idx="742">
                  <c:v>39095.0</c:v>
                </c:pt>
                <c:pt idx="743">
                  <c:v>39096.0</c:v>
                </c:pt>
                <c:pt idx="744">
                  <c:v>39097.0</c:v>
                </c:pt>
                <c:pt idx="745">
                  <c:v>39098.0</c:v>
                </c:pt>
                <c:pt idx="746">
                  <c:v>39099.0</c:v>
                </c:pt>
                <c:pt idx="747">
                  <c:v>39100.0</c:v>
                </c:pt>
                <c:pt idx="748">
                  <c:v>39101.0</c:v>
                </c:pt>
                <c:pt idx="749">
                  <c:v>39102.0</c:v>
                </c:pt>
                <c:pt idx="750">
                  <c:v>39103.0</c:v>
                </c:pt>
                <c:pt idx="751">
                  <c:v>39104.0</c:v>
                </c:pt>
                <c:pt idx="752">
                  <c:v>39105.0</c:v>
                </c:pt>
                <c:pt idx="753">
                  <c:v>39106.0</c:v>
                </c:pt>
                <c:pt idx="754">
                  <c:v>39107.0</c:v>
                </c:pt>
                <c:pt idx="755">
                  <c:v>39108.0</c:v>
                </c:pt>
                <c:pt idx="756">
                  <c:v>39109.0</c:v>
                </c:pt>
                <c:pt idx="757">
                  <c:v>39110.0</c:v>
                </c:pt>
                <c:pt idx="758">
                  <c:v>39111.0</c:v>
                </c:pt>
                <c:pt idx="759">
                  <c:v>39112.0</c:v>
                </c:pt>
                <c:pt idx="760">
                  <c:v>39113.0</c:v>
                </c:pt>
                <c:pt idx="761">
                  <c:v>39114.0</c:v>
                </c:pt>
                <c:pt idx="762">
                  <c:v>39115.0</c:v>
                </c:pt>
                <c:pt idx="763">
                  <c:v>39116.0</c:v>
                </c:pt>
                <c:pt idx="764">
                  <c:v>39117.0</c:v>
                </c:pt>
                <c:pt idx="765">
                  <c:v>39118.0</c:v>
                </c:pt>
                <c:pt idx="766">
                  <c:v>39119.0</c:v>
                </c:pt>
                <c:pt idx="767">
                  <c:v>39120.0</c:v>
                </c:pt>
                <c:pt idx="768">
                  <c:v>39121.0</c:v>
                </c:pt>
                <c:pt idx="769">
                  <c:v>39122.0</c:v>
                </c:pt>
                <c:pt idx="770">
                  <c:v>39123.0</c:v>
                </c:pt>
                <c:pt idx="771">
                  <c:v>39124.0</c:v>
                </c:pt>
                <c:pt idx="772">
                  <c:v>39125.0</c:v>
                </c:pt>
                <c:pt idx="773">
                  <c:v>39126.0</c:v>
                </c:pt>
                <c:pt idx="774">
                  <c:v>39127.0</c:v>
                </c:pt>
                <c:pt idx="775">
                  <c:v>39128.0</c:v>
                </c:pt>
                <c:pt idx="776">
                  <c:v>39129.0</c:v>
                </c:pt>
                <c:pt idx="777">
                  <c:v>39130.0</c:v>
                </c:pt>
                <c:pt idx="778">
                  <c:v>39131.0</c:v>
                </c:pt>
                <c:pt idx="779">
                  <c:v>39132.0</c:v>
                </c:pt>
                <c:pt idx="780">
                  <c:v>39133.0</c:v>
                </c:pt>
                <c:pt idx="781">
                  <c:v>39134.0</c:v>
                </c:pt>
                <c:pt idx="782">
                  <c:v>39135.0</c:v>
                </c:pt>
                <c:pt idx="783">
                  <c:v>39136.0</c:v>
                </c:pt>
                <c:pt idx="784">
                  <c:v>39137.0</c:v>
                </c:pt>
                <c:pt idx="785">
                  <c:v>39138.0</c:v>
                </c:pt>
                <c:pt idx="786">
                  <c:v>39139.0</c:v>
                </c:pt>
                <c:pt idx="787">
                  <c:v>39140.0</c:v>
                </c:pt>
                <c:pt idx="788">
                  <c:v>39141.0</c:v>
                </c:pt>
                <c:pt idx="789">
                  <c:v>39142.0</c:v>
                </c:pt>
                <c:pt idx="790">
                  <c:v>39143.0</c:v>
                </c:pt>
                <c:pt idx="791">
                  <c:v>39144.0</c:v>
                </c:pt>
                <c:pt idx="792">
                  <c:v>39145.0</c:v>
                </c:pt>
                <c:pt idx="793">
                  <c:v>39146.0</c:v>
                </c:pt>
                <c:pt idx="794">
                  <c:v>39147.0</c:v>
                </c:pt>
                <c:pt idx="795">
                  <c:v>39148.0</c:v>
                </c:pt>
                <c:pt idx="796">
                  <c:v>39149.0</c:v>
                </c:pt>
                <c:pt idx="797">
                  <c:v>39150.0</c:v>
                </c:pt>
                <c:pt idx="798">
                  <c:v>39151.0</c:v>
                </c:pt>
                <c:pt idx="799">
                  <c:v>39152.0</c:v>
                </c:pt>
                <c:pt idx="800">
                  <c:v>39153.0</c:v>
                </c:pt>
                <c:pt idx="801">
                  <c:v>39154.0</c:v>
                </c:pt>
                <c:pt idx="802">
                  <c:v>39155.0</c:v>
                </c:pt>
                <c:pt idx="803">
                  <c:v>39156.0</c:v>
                </c:pt>
                <c:pt idx="804">
                  <c:v>39157.0</c:v>
                </c:pt>
                <c:pt idx="805">
                  <c:v>39158.0</c:v>
                </c:pt>
                <c:pt idx="806">
                  <c:v>39159.0</c:v>
                </c:pt>
                <c:pt idx="807">
                  <c:v>39160.0</c:v>
                </c:pt>
                <c:pt idx="808">
                  <c:v>39161.0</c:v>
                </c:pt>
                <c:pt idx="809">
                  <c:v>39162.0</c:v>
                </c:pt>
                <c:pt idx="810">
                  <c:v>39163.0</c:v>
                </c:pt>
                <c:pt idx="811">
                  <c:v>39164.0</c:v>
                </c:pt>
                <c:pt idx="812">
                  <c:v>39165.0</c:v>
                </c:pt>
                <c:pt idx="813">
                  <c:v>39166.0</c:v>
                </c:pt>
                <c:pt idx="814">
                  <c:v>39167.0</c:v>
                </c:pt>
                <c:pt idx="815">
                  <c:v>39168.0</c:v>
                </c:pt>
                <c:pt idx="816">
                  <c:v>39169.0</c:v>
                </c:pt>
                <c:pt idx="817">
                  <c:v>39170.0</c:v>
                </c:pt>
                <c:pt idx="818">
                  <c:v>39171.0</c:v>
                </c:pt>
                <c:pt idx="819">
                  <c:v>39172.0</c:v>
                </c:pt>
                <c:pt idx="820">
                  <c:v>39173.0</c:v>
                </c:pt>
                <c:pt idx="821">
                  <c:v>39174.0</c:v>
                </c:pt>
                <c:pt idx="822">
                  <c:v>39175.0</c:v>
                </c:pt>
                <c:pt idx="823">
                  <c:v>39176.0</c:v>
                </c:pt>
                <c:pt idx="824">
                  <c:v>39177.0</c:v>
                </c:pt>
                <c:pt idx="825">
                  <c:v>39178.0</c:v>
                </c:pt>
                <c:pt idx="826">
                  <c:v>39179.0</c:v>
                </c:pt>
                <c:pt idx="827">
                  <c:v>39180.0</c:v>
                </c:pt>
                <c:pt idx="828">
                  <c:v>39181.0</c:v>
                </c:pt>
                <c:pt idx="829">
                  <c:v>39182.0</c:v>
                </c:pt>
                <c:pt idx="830">
                  <c:v>39183.0</c:v>
                </c:pt>
                <c:pt idx="831">
                  <c:v>39184.0</c:v>
                </c:pt>
                <c:pt idx="832">
                  <c:v>39185.0</c:v>
                </c:pt>
                <c:pt idx="833">
                  <c:v>39186.0</c:v>
                </c:pt>
                <c:pt idx="834">
                  <c:v>39187.0</c:v>
                </c:pt>
                <c:pt idx="835">
                  <c:v>39188.0</c:v>
                </c:pt>
                <c:pt idx="836">
                  <c:v>39189.0</c:v>
                </c:pt>
                <c:pt idx="837">
                  <c:v>39190.0</c:v>
                </c:pt>
                <c:pt idx="838">
                  <c:v>39191.0</c:v>
                </c:pt>
                <c:pt idx="839">
                  <c:v>39192.0</c:v>
                </c:pt>
                <c:pt idx="840">
                  <c:v>39193.0</c:v>
                </c:pt>
                <c:pt idx="841">
                  <c:v>39194.0</c:v>
                </c:pt>
                <c:pt idx="842">
                  <c:v>39195.0</c:v>
                </c:pt>
                <c:pt idx="843">
                  <c:v>39196.0</c:v>
                </c:pt>
                <c:pt idx="844">
                  <c:v>39197.0</c:v>
                </c:pt>
                <c:pt idx="845">
                  <c:v>39198.0</c:v>
                </c:pt>
                <c:pt idx="846">
                  <c:v>39199.0</c:v>
                </c:pt>
                <c:pt idx="847">
                  <c:v>39200.0</c:v>
                </c:pt>
                <c:pt idx="848">
                  <c:v>39201.0</c:v>
                </c:pt>
                <c:pt idx="849">
                  <c:v>39202.0</c:v>
                </c:pt>
                <c:pt idx="850">
                  <c:v>39203.0</c:v>
                </c:pt>
                <c:pt idx="851">
                  <c:v>39204.0</c:v>
                </c:pt>
                <c:pt idx="852">
                  <c:v>39205.0</c:v>
                </c:pt>
                <c:pt idx="853">
                  <c:v>39206.0</c:v>
                </c:pt>
                <c:pt idx="854">
                  <c:v>39207.0</c:v>
                </c:pt>
                <c:pt idx="855">
                  <c:v>39208.0</c:v>
                </c:pt>
                <c:pt idx="856">
                  <c:v>39209.0</c:v>
                </c:pt>
                <c:pt idx="857">
                  <c:v>39210.0</c:v>
                </c:pt>
                <c:pt idx="858">
                  <c:v>39211.0</c:v>
                </c:pt>
                <c:pt idx="859">
                  <c:v>39212.0</c:v>
                </c:pt>
                <c:pt idx="860">
                  <c:v>39213.0</c:v>
                </c:pt>
                <c:pt idx="861">
                  <c:v>39214.0</c:v>
                </c:pt>
                <c:pt idx="862">
                  <c:v>39215.0</c:v>
                </c:pt>
                <c:pt idx="863">
                  <c:v>39216.0</c:v>
                </c:pt>
                <c:pt idx="864">
                  <c:v>39217.0</c:v>
                </c:pt>
                <c:pt idx="865">
                  <c:v>39218.0</c:v>
                </c:pt>
                <c:pt idx="866">
                  <c:v>39219.0</c:v>
                </c:pt>
                <c:pt idx="867">
                  <c:v>39220.0</c:v>
                </c:pt>
                <c:pt idx="868">
                  <c:v>39221.0</c:v>
                </c:pt>
                <c:pt idx="869">
                  <c:v>39222.0</c:v>
                </c:pt>
                <c:pt idx="870">
                  <c:v>39223.0</c:v>
                </c:pt>
                <c:pt idx="871">
                  <c:v>39224.0</c:v>
                </c:pt>
                <c:pt idx="872">
                  <c:v>39225.0</c:v>
                </c:pt>
                <c:pt idx="873">
                  <c:v>39226.0</c:v>
                </c:pt>
                <c:pt idx="874">
                  <c:v>39227.0</c:v>
                </c:pt>
                <c:pt idx="875">
                  <c:v>39228.0</c:v>
                </c:pt>
                <c:pt idx="876">
                  <c:v>39229.0</c:v>
                </c:pt>
                <c:pt idx="877">
                  <c:v>39230.0</c:v>
                </c:pt>
                <c:pt idx="878">
                  <c:v>39231.0</c:v>
                </c:pt>
                <c:pt idx="879">
                  <c:v>39232.0</c:v>
                </c:pt>
                <c:pt idx="880">
                  <c:v>39233.0</c:v>
                </c:pt>
                <c:pt idx="881">
                  <c:v>39234.0</c:v>
                </c:pt>
                <c:pt idx="882">
                  <c:v>39235.0</c:v>
                </c:pt>
                <c:pt idx="883">
                  <c:v>39236.0</c:v>
                </c:pt>
                <c:pt idx="884">
                  <c:v>39237.0</c:v>
                </c:pt>
                <c:pt idx="885">
                  <c:v>39238.0</c:v>
                </c:pt>
                <c:pt idx="886">
                  <c:v>39239.0</c:v>
                </c:pt>
                <c:pt idx="887">
                  <c:v>39240.0</c:v>
                </c:pt>
                <c:pt idx="888">
                  <c:v>39241.0</c:v>
                </c:pt>
                <c:pt idx="889">
                  <c:v>39242.0</c:v>
                </c:pt>
                <c:pt idx="890">
                  <c:v>39243.0</c:v>
                </c:pt>
                <c:pt idx="891">
                  <c:v>39244.0</c:v>
                </c:pt>
                <c:pt idx="892">
                  <c:v>39245.0</c:v>
                </c:pt>
                <c:pt idx="893">
                  <c:v>39246.0</c:v>
                </c:pt>
                <c:pt idx="894">
                  <c:v>39247.0</c:v>
                </c:pt>
                <c:pt idx="895">
                  <c:v>39248.0</c:v>
                </c:pt>
                <c:pt idx="896">
                  <c:v>39249.0</c:v>
                </c:pt>
                <c:pt idx="897">
                  <c:v>39250.0</c:v>
                </c:pt>
                <c:pt idx="898">
                  <c:v>39251.0</c:v>
                </c:pt>
                <c:pt idx="899">
                  <c:v>39252.0</c:v>
                </c:pt>
                <c:pt idx="900">
                  <c:v>39253.0</c:v>
                </c:pt>
                <c:pt idx="901">
                  <c:v>39254.0</c:v>
                </c:pt>
                <c:pt idx="902">
                  <c:v>39255.0</c:v>
                </c:pt>
                <c:pt idx="903">
                  <c:v>39256.0</c:v>
                </c:pt>
                <c:pt idx="904">
                  <c:v>39257.0</c:v>
                </c:pt>
                <c:pt idx="905">
                  <c:v>39258.0</c:v>
                </c:pt>
                <c:pt idx="906">
                  <c:v>39259.0</c:v>
                </c:pt>
                <c:pt idx="907">
                  <c:v>39260.0</c:v>
                </c:pt>
                <c:pt idx="908">
                  <c:v>39261.0</c:v>
                </c:pt>
                <c:pt idx="909">
                  <c:v>39262.0</c:v>
                </c:pt>
                <c:pt idx="910">
                  <c:v>39263.0</c:v>
                </c:pt>
                <c:pt idx="911">
                  <c:v>39264.0</c:v>
                </c:pt>
                <c:pt idx="912">
                  <c:v>39265.0</c:v>
                </c:pt>
                <c:pt idx="913">
                  <c:v>39266.0</c:v>
                </c:pt>
                <c:pt idx="914">
                  <c:v>39267.0</c:v>
                </c:pt>
                <c:pt idx="915">
                  <c:v>39268.0</c:v>
                </c:pt>
                <c:pt idx="916">
                  <c:v>39269.0</c:v>
                </c:pt>
                <c:pt idx="917">
                  <c:v>39270.0</c:v>
                </c:pt>
                <c:pt idx="918">
                  <c:v>39271.0</c:v>
                </c:pt>
                <c:pt idx="919">
                  <c:v>39272.0</c:v>
                </c:pt>
                <c:pt idx="920">
                  <c:v>39273.0</c:v>
                </c:pt>
                <c:pt idx="921">
                  <c:v>39274.0</c:v>
                </c:pt>
                <c:pt idx="922">
                  <c:v>39275.0</c:v>
                </c:pt>
                <c:pt idx="923">
                  <c:v>39276.0</c:v>
                </c:pt>
                <c:pt idx="924">
                  <c:v>39277.0</c:v>
                </c:pt>
                <c:pt idx="925">
                  <c:v>39278.0</c:v>
                </c:pt>
                <c:pt idx="926">
                  <c:v>39279.0</c:v>
                </c:pt>
                <c:pt idx="927">
                  <c:v>39280.0</c:v>
                </c:pt>
                <c:pt idx="928">
                  <c:v>39281.0</c:v>
                </c:pt>
                <c:pt idx="929">
                  <c:v>39282.0</c:v>
                </c:pt>
                <c:pt idx="930">
                  <c:v>39283.0</c:v>
                </c:pt>
                <c:pt idx="931">
                  <c:v>39284.0</c:v>
                </c:pt>
                <c:pt idx="932">
                  <c:v>39285.0</c:v>
                </c:pt>
                <c:pt idx="933">
                  <c:v>39286.0</c:v>
                </c:pt>
                <c:pt idx="934">
                  <c:v>39287.0</c:v>
                </c:pt>
                <c:pt idx="935">
                  <c:v>39288.0</c:v>
                </c:pt>
                <c:pt idx="936">
                  <c:v>39289.0</c:v>
                </c:pt>
                <c:pt idx="937">
                  <c:v>39290.0</c:v>
                </c:pt>
                <c:pt idx="938">
                  <c:v>39291.0</c:v>
                </c:pt>
                <c:pt idx="939">
                  <c:v>39292.0</c:v>
                </c:pt>
                <c:pt idx="940">
                  <c:v>39293.0</c:v>
                </c:pt>
                <c:pt idx="941">
                  <c:v>39294.0</c:v>
                </c:pt>
                <c:pt idx="942">
                  <c:v>39295.0</c:v>
                </c:pt>
                <c:pt idx="943">
                  <c:v>39296.0</c:v>
                </c:pt>
                <c:pt idx="944">
                  <c:v>39297.0</c:v>
                </c:pt>
                <c:pt idx="945">
                  <c:v>39298.0</c:v>
                </c:pt>
                <c:pt idx="946">
                  <c:v>39299.0</c:v>
                </c:pt>
                <c:pt idx="947">
                  <c:v>39300.0</c:v>
                </c:pt>
                <c:pt idx="948">
                  <c:v>39301.0</c:v>
                </c:pt>
                <c:pt idx="949">
                  <c:v>39302.0</c:v>
                </c:pt>
                <c:pt idx="950">
                  <c:v>39303.0</c:v>
                </c:pt>
                <c:pt idx="951">
                  <c:v>39304.0</c:v>
                </c:pt>
                <c:pt idx="952">
                  <c:v>39305.0</c:v>
                </c:pt>
                <c:pt idx="953">
                  <c:v>39306.0</c:v>
                </c:pt>
                <c:pt idx="954">
                  <c:v>39307.0</c:v>
                </c:pt>
                <c:pt idx="955">
                  <c:v>39308.0</c:v>
                </c:pt>
                <c:pt idx="956">
                  <c:v>39309.0</c:v>
                </c:pt>
                <c:pt idx="957">
                  <c:v>39310.0</c:v>
                </c:pt>
                <c:pt idx="958">
                  <c:v>39311.0</c:v>
                </c:pt>
                <c:pt idx="959">
                  <c:v>39312.0</c:v>
                </c:pt>
                <c:pt idx="960">
                  <c:v>39313.0</c:v>
                </c:pt>
                <c:pt idx="961">
                  <c:v>39314.0</c:v>
                </c:pt>
                <c:pt idx="962">
                  <c:v>39315.0</c:v>
                </c:pt>
                <c:pt idx="963">
                  <c:v>39316.0</c:v>
                </c:pt>
                <c:pt idx="964">
                  <c:v>39317.0</c:v>
                </c:pt>
                <c:pt idx="965">
                  <c:v>39318.0</c:v>
                </c:pt>
                <c:pt idx="966">
                  <c:v>39319.0</c:v>
                </c:pt>
                <c:pt idx="967">
                  <c:v>39320.0</c:v>
                </c:pt>
                <c:pt idx="968">
                  <c:v>39321.0</c:v>
                </c:pt>
                <c:pt idx="969">
                  <c:v>39322.0</c:v>
                </c:pt>
                <c:pt idx="970">
                  <c:v>39323.0</c:v>
                </c:pt>
                <c:pt idx="971">
                  <c:v>39324.0</c:v>
                </c:pt>
                <c:pt idx="972">
                  <c:v>39325.0</c:v>
                </c:pt>
                <c:pt idx="973">
                  <c:v>39326.0</c:v>
                </c:pt>
                <c:pt idx="974">
                  <c:v>39327.0</c:v>
                </c:pt>
                <c:pt idx="975">
                  <c:v>39328.0</c:v>
                </c:pt>
                <c:pt idx="976">
                  <c:v>39329.0</c:v>
                </c:pt>
                <c:pt idx="977">
                  <c:v>39330.0</c:v>
                </c:pt>
                <c:pt idx="978">
                  <c:v>39331.0</c:v>
                </c:pt>
                <c:pt idx="979">
                  <c:v>39332.0</c:v>
                </c:pt>
                <c:pt idx="980">
                  <c:v>39333.0</c:v>
                </c:pt>
                <c:pt idx="981">
                  <c:v>39334.0</c:v>
                </c:pt>
                <c:pt idx="982">
                  <c:v>39335.0</c:v>
                </c:pt>
                <c:pt idx="983">
                  <c:v>39336.0</c:v>
                </c:pt>
                <c:pt idx="984">
                  <c:v>39337.0</c:v>
                </c:pt>
                <c:pt idx="985">
                  <c:v>39338.0</c:v>
                </c:pt>
                <c:pt idx="986">
                  <c:v>39339.0</c:v>
                </c:pt>
                <c:pt idx="987">
                  <c:v>39340.0</c:v>
                </c:pt>
                <c:pt idx="988">
                  <c:v>39341.0</c:v>
                </c:pt>
                <c:pt idx="989">
                  <c:v>39342.0</c:v>
                </c:pt>
                <c:pt idx="990">
                  <c:v>39343.0</c:v>
                </c:pt>
                <c:pt idx="991">
                  <c:v>39344.0</c:v>
                </c:pt>
                <c:pt idx="992">
                  <c:v>39345.0</c:v>
                </c:pt>
                <c:pt idx="993">
                  <c:v>39346.0</c:v>
                </c:pt>
                <c:pt idx="994">
                  <c:v>39347.0</c:v>
                </c:pt>
                <c:pt idx="995">
                  <c:v>39348.0</c:v>
                </c:pt>
                <c:pt idx="996">
                  <c:v>39349.0</c:v>
                </c:pt>
                <c:pt idx="997">
                  <c:v>39350.0</c:v>
                </c:pt>
                <c:pt idx="998">
                  <c:v>39351.0</c:v>
                </c:pt>
                <c:pt idx="999">
                  <c:v>39352.0</c:v>
                </c:pt>
                <c:pt idx="1000">
                  <c:v>39353.0</c:v>
                </c:pt>
                <c:pt idx="1001">
                  <c:v>39354.0</c:v>
                </c:pt>
                <c:pt idx="1002">
                  <c:v>39355.0</c:v>
                </c:pt>
                <c:pt idx="1003">
                  <c:v>39356.0</c:v>
                </c:pt>
                <c:pt idx="1004">
                  <c:v>39357.0</c:v>
                </c:pt>
                <c:pt idx="1005">
                  <c:v>39358.0</c:v>
                </c:pt>
                <c:pt idx="1006">
                  <c:v>39359.0</c:v>
                </c:pt>
                <c:pt idx="1007">
                  <c:v>39360.0</c:v>
                </c:pt>
                <c:pt idx="1008">
                  <c:v>39361.0</c:v>
                </c:pt>
                <c:pt idx="1009">
                  <c:v>39362.0</c:v>
                </c:pt>
                <c:pt idx="1010">
                  <c:v>39363.0</c:v>
                </c:pt>
                <c:pt idx="1011">
                  <c:v>39364.0</c:v>
                </c:pt>
                <c:pt idx="1012">
                  <c:v>39365.0</c:v>
                </c:pt>
                <c:pt idx="1013">
                  <c:v>39366.0</c:v>
                </c:pt>
                <c:pt idx="1014">
                  <c:v>39367.0</c:v>
                </c:pt>
                <c:pt idx="1015">
                  <c:v>39368.0</c:v>
                </c:pt>
                <c:pt idx="1016">
                  <c:v>39369.0</c:v>
                </c:pt>
                <c:pt idx="1017">
                  <c:v>39370.0</c:v>
                </c:pt>
                <c:pt idx="1018">
                  <c:v>39371.0</c:v>
                </c:pt>
                <c:pt idx="1019">
                  <c:v>39372.0</c:v>
                </c:pt>
                <c:pt idx="1020">
                  <c:v>39373.0</c:v>
                </c:pt>
                <c:pt idx="1021">
                  <c:v>39374.0</c:v>
                </c:pt>
                <c:pt idx="1022">
                  <c:v>39375.0</c:v>
                </c:pt>
                <c:pt idx="1023">
                  <c:v>39376.0</c:v>
                </c:pt>
                <c:pt idx="1024">
                  <c:v>39377.0</c:v>
                </c:pt>
                <c:pt idx="1025">
                  <c:v>39378.0</c:v>
                </c:pt>
                <c:pt idx="1026">
                  <c:v>39379.0</c:v>
                </c:pt>
                <c:pt idx="1027">
                  <c:v>39380.0</c:v>
                </c:pt>
                <c:pt idx="1028">
                  <c:v>39381.0</c:v>
                </c:pt>
                <c:pt idx="1029">
                  <c:v>39382.0</c:v>
                </c:pt>
                <c:pt idx="1030">
                  <c:v>39383.0</c:v>
                </c:pt>
                <c:pt idx="1031">
                  <c:v>39384.0</c:v>
                </c:pt>
                <c:pt idx="1032">
                  <c:v>39385.0</c:v>
                </c:pt>
                <c:pt idx="1033">
                  <c:v>39386.0</c:v>
                </c:pt>
                <c:pt idx="1034">
                  <c:v>39387.0</c:v>
                </c:pt>
                <c:pt idx="1035">
                  <c:v>39388.0</c:v>
                </c:pt>
                <c:pt idx="1036">
                  <c:v>39389.0</c:v>
                </c:pt>
                <c:pt idx="1037">
                  <c:v>39390.0</c:v>
                </c:pt>
                <c:pt idx="1038">
                  <c:v>39391.0</c:v>
                </c:pt>
                <c:pt idx="1039">
                  <c:v>39392.0</c:v>
                </c:pt>
                <c:pt idx="1040">
                  <c:v>39393.0</c:v>
                </c:pt>
                <c:pt idx="1041">
                  <c:v>39394.0</c:v>
                </c:pt>
                <c:pt idx="1042">
                  <c:v>39395.0</c:v>
                </c:pt>
                <c:pt idx="1043">
                  <c:v>39396.0</c:v>
                </c:pt>
                <c:pt idx="1044">
                  <c:v>39397.0</c:v>
                </c:pt>
                <c:pt idx="1045">
                  <c:v>39398.0</c:v>
                </c:pt>
                <c:pt idx="1046">
                  <c:v>39399.0</c:v>
                </c:pt>
                <c:pt idx="1047">
                  <c:v>39400.0</c:v>
                </c:pt>
                <c:pt idx="1048">
                  <c:v>39401.0</c:v>
                </c:pt>
                <c:pt idx="1049">
                  <c:v>39402.0</c:v>
                </c:pt>
                <c:pt idx="1050">
                  <c:v>39403.0</c:v>
                </c:pt>
                <c:pt idx="1051">
                  <c:v>39404.0</c:v>
                </c:pt>
                <c:pt idx="1052">
                  <c:v>39405.0</c:v>
                </c:pt>
                <c:pt idx="1053">
                  <c:v>39406.0</c:v>
                </c:pt>
                <c:pt idx="1054">
                  <c:v>39407.0</c:v>
                </c:pt>
                <c:pt idx="1055">
                  <c:v>39408.0</c:v>
                </c:pt>
                <c:pt idx="1056">
                  <c:v>39409.0</c:v>
                </c:pt>
                <c:pt idx="1057">
                  <c:v>39410.0</c:v>
                </c:pt>
                <c:pt idx="1058">
                  <c:v>39411.0</c:v>
                </c:pt>
                <c:pt idx="1059">
                  <c:v>39412.0</c:v>
                </c:pt>
                <c:pt idx="1060">
                  <c:v>39413.0</c:v>
                </c:pt>
                <c:pt idx="1061">
                  <c:v>39414.0</c:v>
                </c:pt>
                <c:pt idx="1062">
                  <c:v>39415.0</c:v>
                </c:pt>
                <c:pt idx="1063">
                  <c:v>39416.0</c:v>
                </c:pt>
                <c:pt idx="1064">
                  <c:v>39417.0</c:v>
                </c:pt>
                <c:pt idx="1065">
                  <c:v>39418.0</c:v>
                </c:pt>
                <c:pt idx="1066">
                  <c:v>39419.0</c:v>
                </c:pt>
                <c:pt idx="1067">
                  <c:v>39420.0</c:v>
                </c:pt>
                <c:pt idx="1068">
                  <c:v>39421.0</c:v>
                </c:pt>
                <c:pt idx="1069">
                  <c:v>39422.0</c:v>
                </c:pt>
                <c:pt idx="1070">
                  <c:v>39423.0</c:v>
                </c:pt>
                <c:pt idx="1071">
                  <c:v>39424.0</c:v>
                </c:pt>
                <c:pt idx="1072">
                  <c:v>39425.0</c:v>
                </c:pt>
                <c:pt idx="1073">
                  <c:v>39426.0</c:v>
                </c:pt>
                <c:pt idx="1074">
                  <c:v>39427.0</c:v>
                </c:pt>
                <c:pt idx="1075">
                  <c:v>39428.0</c:v>
                </c:pt>
                <c:pt idx="1076">
                  <c:v>39429.0</c:v>
                </c:pt>
                <c:pt idx="1077">
                  <c:v>39430.0</c:v>
                </c:pt>
                <c:pt idx="1078">
                  <c:v>39431.0</c:v>
                </c:pt>
                <c:pt idx="1079">
                  <c:v>39432.0</c:v>
                </c:pt>
                <c:pt idx="1080">
                  <c:v>39433.0</c:v>
                </c:pt>
                <c:pt idx="1081">
                  <c:v>39434.0</c:v>
                </c:pt>
                <c:pt idx="1082">
                  <c:v>39435.0</c:v>
                </c:pt>
                <c:pt idx="1083">
                  <c:v>39436.0</c:v>
                </c:pt>
                <c:pt idx="1084">
                  <c:v>39437.0</c:v>
                </c:pt>
                <c:pt idx="1085">
                  <c:v>39438.0</c:v>
                </c:pt>
                <c:pt idx="1086">
                  <c:v>39439.0</c:v>
                </c:pt>
                <c:pt idx="1087">
                  <c:v>39440.0</c:v>
                </c:pt>
                <c:pt idx="1088">
                  <c:v>39441.0</c:v>
                </c:pt>
                <c:pt idx="1089">
                  <c:v>39442.0</c:v>
                </c:pt>
                <c:pt idx="1090">
                  <c:v>39443.0</c:v>
                </c:pt>
                <c:pt idx="1091">
                  <c:v>39444.0</c:v>
                </c:pt>
                <c:pt idx="1092">
                  <c:v>39445.0</c:v>
                </c:pt>
                <c:pt idx="1093">
                  <c:v>39446.0</c:v>
                </c:pt>
                <c:pt idx="1094">
                  <c:v>39447.0</c:v>
                </c:pt>
                <c:pt idx="1095">
                  <c:v>39448.0</c:v>
                </c:pt>
                <c:pt idx="1096">
                  <c:v>39449.0</c:v>
                </c:pt>
                <c:pt idx="1097">
                  <c:v>39450.0</c:v>
                </c:pt>
                <c:pt idx="1098">
                  <c:v>39451.0</c:v>
                </c:pt>
                <c:pt idx="1099">
                  <c:v>39452.0</c:v>
                </c:pt>
                <c:pt idx="1100">
                  <c:v>39453.0</c:v>
                </c:pt>
                <c:pt idx="1101">
                  <c:v>39454.0</c:v>
                </c:pt>
                <c:pt idx="1102">
                  <c:v>39455.0</c:v>
                </c:pt>
                <c:pt idx="1103">
                  <c:v>39456.0</c:v>
                </c:pt>
                <c:pt idx="1104">
                  <c:v>39457.0</c:v>
                </c:pt>
                <c:pt idx="1105">
                  <c:v>39458.0</c:v>
                </c:pt>
                <c:pt idx="1106">
                  <c:v>39459.0</c:v>
                </c:pt>
                <c:pt idx="1107">
                  <c:v>39460.0</c:v>
                </c:pt>
                <c:pt idx="1108">
                  <c:v>39461.0</c:v>
                </c:pt>
                <c:pt idx="1109">
                  <c:v>39462.0</c:v>
                </c:pt>
                <c:pt idx="1110">
                  <c:v>39463.0</c:v>
                </c:pt>
                <c:pt idx="1111">
                  <c:v>39464.0</c:v>
                </c:pt>
                <c:pt idx="1112">
                  <c:v>39465.0</c:v>
                </c:pt>
                <c:pt idx="1113">
                  <c:v>39466.0</c:v>
                </c:pt>
                <c:pt idx="1114">
                  <c:v>39467.0</c:v>
                </c:pt>
                <c:pt idx="1115">
                  <c:v>39468.0</c:v>
                </c:pt>
                <c:pt idx="1116">
                  <c:v>39469.0</c:v>
                </c:pt>
                <c:pt idx="1117">
                  <c:v>39470.0</c:v>
                </c:pt>
                <c:pt idx="1118">
                  <c:v>39471.0</c:v>
                </c:pt>
                <c:pt idx="1119">
                  <c:v>39472.0</c:v>
                </c:pt>
                <c:pt idx="1120">
                  <c:v>39473.0</c:v>
                </c:pt>
                <c:pt idx="1121">
                  <c:v>39474.0</c:v>
                </c:pt>
                <c:pt idx="1122">
                  <c:v>39475.0</c:v>
                </c:pt>
                <c:pt idx="1123">
                  <c:v>39476.0</c:v>
                </c:pt>
                <c:pt idx="1124">
                  <c:v>39477.0</c:v>
                </c:pt>
                <c:pt idx="1125">
                  <c:v>39478.0</c:v>
                </c:pt>
                <c:pt idx="1126">
                  <c:v>39479.0</c:v>
                </c:pt>
                <c:pt idx="1127">
                  <c:v>39480.0</c:v>
                </c:pt>
                <c:pt idx="1128">
                  <c:v>39481.0</c:v>
                </c:pt>
                <c:pt idx="1129">
                  <c:v>39482.0</c:v>
                </c:pt>
                <c:pt idx="1130">
                  <c:v>39483.0</c:v>
                </c:pt>
                <c:pt idx="1131">
                  <c:v>39484.0</c:v>
                </c:pt>
                <c:pt idx="1132">
                  <c:v>39485.0</c:v>
                </c:pt>
                <c:pt idx="1133">
                  <c:v>39486.0</c:v>
                </c:pt>
                <c:pt idx="1134">
                  <c:v>39487.0</c:v>
                </c:pt>
                <c:pt idx="1135">
                  <c:v>39488.0</c:v>
                </c:pt>
                <c:pt idx="1136">
                  <c:v>39489.0</c:v>
                </c:pt>
                <c:pt idx="1137">
                  <c:v>39490.0</c:v>
                </c:pt>
                <c:pt idx="1138">
                  <c:v>39491.0</c:v>
                </c:pt>
                <c:pt idx="1139">
                  <c:v>39492.0</c:v>
                </c:pt>
                <c:pt idx="1140">
                  <c:v>39493.0</c:v>
                </c:pt>
                <c:pt idx="1141">
                  <c:v>39494.0</c:v>
                </c:pt>
                <c:pt idx="1142">
                  <c:v>39495.0</c:v>
                </c:pt>
                <c:pt idx="1143">
                  <c:v>39496.0</c:v>
                </c:pt>
                <c:pt idx="1144">
                  <c:v>39497.0</c:v>
                </c:pt>
                <c:pt idx="1145">
                  <c:v>39498.0</c:v>
                </c:pt>
                <c:pt idx="1146">
                  <c:v>39499.0</c:v>
                </c:pt>
                <c:pt idx="1147">
                  <c:v>39500.0</c:v>
                </c:pt>
                <c:pt idx="1148">
                  <c:v>39501.0</c:v>
                </c:pt>
                <c:pt idx="1149">
                  <c:v>39502.0</c:v>
                </c:pt>
                <c:pt idx="1150">
                  <c:v>39503.0</c:v>
                </c:pt>
                <c:pt idx="1151">
                  <c:v>39504.0</c:v>
                </c:pt>
                <c:pt idx="1152">
                  <c:v>39505.0</c:v>
                </c:pt>
                <c:pt idx="1153">
                  <c:v>39506.0</c:v>
                </c:pt>
                <c:pt idx="1154">
                  <c:v>39507.0</c:v>
                </c:pt>
                <c:pt idx="1155">
                  <c:v>39508.0</c:v>
                </c:pt>
                <c:pt idx="1156">
                  <c:v>39509.0</c:v>
                </c:pt>
                <c:pt idx="1157">
                  <c:v>39510.0</c:v>
                </c:pt>
                <c:pt idx="1158">
                  <c:v>39511.0</c:v>
                </c:pt>
                <c:pt idx="1159">
                  <c:v>39512.0</c:v>
                </c:pt>
                <c:pt idx="1160">
                  <c:v>39513.0</c:v>
                </c:pt>
                <c:pt idx="1161">
                  <c:v>39514.0</c:v>
                </c:pt>
                <c:pt idx="1162">
                  <c:v>39515.0</c:v>
                </c:pt>
                <c:pt idx="1163">
                  <c:v>39516.0</c:v>
                </c:pt>
                <c:pt idx="1164">
                  <c:v>39517.0</c:v>
                </c:pt>
                <c:pt idx="1165">
                  <c:v>39518.0</c:v>
                </c:pt>
                <c:pt idx="1166">
                  <c:v>39519.0</c:v>
                </c:pt>
                <c:pt idx="1167">
                  <c:v>39520.0</c:v>
                </c:pt>
                <c:pt idx="1168">
                  <c:v>39521.0</c:v>
                </c:pt>
                <c:pt idx="1169">
                  <c:v>39522.0</c:v>
                </c:pt>
                <c:pt idx="1170">
                  <c:v>39523.0</c:v>
                </c:pt>
                <c:pt idx="1171">
                  <c:v>39524.0</c:v>
                </c:pt>
                <c:pt idx="1172">
                  <c:v>39525.0</c:v>
                </c:pt>
                <c:pt idx="1173">
                  <c:v>39526.0</c:v>
                </c:pt>
                <c:pt idx="1174">
                  <c:v>39527.0</c:v>
                </c:pt>
                <c:pt idx="1175">
                  <c:v>39528.0</c:v>
                </c:pt>
                <c:pt idx="1176">
                  <c:v>39529.0</c:v>
                </c:pt>
                <c:pt idx="1177">
                  <c:v>39530.0</c:v>
                </c:pt>
                <c:pt idx="1178">
                  <c:v>39531.0</c:v>
                </c:pt>
                <c:pt idx="1179">
                  <c:v>39532.0</c:v>
                </c:pt>
                <c:pt idx="1180">
                  <c:v>39533.0</c:v>
                </c:pt>
                <c:pt idx="1181">
                  <c:v>39534.0</c:v>
                </c:pt>
                <c:pt idx="1182">
                  <c:v>39535.0</c:v>
                </c:pt>
                <c:pt idx="1183">
                  <c:v>39536.0</c:v>
                </c:pt>
                <c:pt idx="1184">
                  <c:v>39537.0</c:v>
                </c:pt>
                <c:pt idx="1185">
                  <c:v>39538.0</c:v>
                </c:pt>
                <c:pt idx="1186">
                  <c:v>39539.0</c:v>
                </c:pt>
                <c:pt idx="1187">
                  <c:v>39540.0</c:v>
                </c:pt>
                <c:pt idx="1188">
                  <c:v>39541.0</c:v>
                </c:pt>
                <c:pt idx="1189">
                  <c:v>39542.0</c:v>
                </c:pt>
                <c:pt idx="1190">
                  <c:v>39543.0</c:v>
                </c:pt>
                <c:pt idx="1191">
                  <c:v>39544.0</c:v>
                </c:pt>
                <c:pt idx="1192">
                  <c:v>39545.0</c:v>
                </c:pt>
                <c:pt idx="1193">
                  <c:v>39546.0</c:v>
                </c:pt>
                <c:pt idx="1194">
                  <c:v>39547.0</c:v>
                </c:pt>
                <c:pt idx="1195">
                  <c:v>39548.0</c:v>
                </c:pt>
                <c:pt idx="1196">
                  <c:v>39549.0</c:v>
                </c:pt>
                <c:pt idx="1197">
                  <c:v>39550.0</c:v>
                </c:pt>
                <c:pt idx="1198">
                  <c:v>39551.0</c:v>
                </c:pt>
                <c:pt idx="1199">
                  <c:v>39552.0</c:v>
                </c:pt>
                <c:pt idx="1200">
                  <c:v>39553.0</c:v>
                </c:pt>
                <c:pt idx="1201">
                  <c:v>39554.0</c:v>
                </c:pt>
                <c:pt idx="1202">
                  <c:v>39555.0</c:v>
                </c:pt>
                <c:pt idx="1203">
                  <c:v>39556.0</c:v>
                </c:pt>
                <c:pt idx="1204">
                  <c:v>39557.0</c:v>
                </c:pt>
                <c:pt idx="1205">
                  <c:v>39558.0</c:v>
                </c:pt>
                <c:pt idx="1206">
                  <c:v>39559.0</c:v>
                </c:pt>
                <c:pt idx="1207">
                  <c:v>39560.0</c:v>
                </c:pt>
                <c:pt idx="1208">
                  <c:v>39561.0</c:v>
                </c:pt>
                <c:pt idx="1209">
                  <c:v>39562.0</c:v>
                </c:pt>
                <c:pt idx="1210">
                  <c:v>39563.0</c:v>
                </c:pt>
                <c:pt idx="1211">
                  <c:v>39564.0</c:v>
                </c:pt>
                <c:pt idx="1212">
                  <c:v>39565.0</c:v>
                </c:pt>
                <c:pt idx="1213">
                  <c:v>39566.0</c:v>
                </c:pt>
                <c:pt idx="1214">
                  <c:v>39567.0</c:v>
                </c:pt>
                <c:pt idx="1215">
                  <c:v>39568.0</c:v>
                </c:pt>
                <c:pt idx="1216">
                  <c:v>39569.0</c:v>
                </c:pt>
                <c:pt idx="1217">
                  <c:v>39570.0</c:v>
                </c:pt>
                <c:pt idx="1218">
                  <c:v>39571.0</c:v>
                </c:pt>
                <c:pt idx="1219">
                  <c:v>39572.0</c:v>
                </c:pt>
                <c:pt idx="1220">
                  <c:v>39573.0</c:v>
                </c:pt>
                <c:pt idx="1221">
                  <c:v>39574.0</c:v>
                </c:pt>
                <c:pt idx="1222">
                  <c:v>39575.0</c:v>
                </c:pt>
                <c:pt idx="1223">
                  <c:v>39576.0</c:v>
                </c:pt>
                <c:pt idx="1224">
                  <c:v>39577.0</c:v>
                </c:pt>
                <c:pt idx="1225">
                  <c:v>39578.0</c:v>
                </c:pt>
                <c:pt idx="1226">
                  <c:v>39579.0</c:v>
                </c:pt>
                <c:pt idx="1227">
                  <c:v>39580.0</c:v>
                </c:pt>
                <c:pt idx="1228">
                  <c:v>39581.0</c:v>
                </c:pt>
                <c:pt idx="1229">
                  <c:v>39582.0</c:v>
                </c:pt>
                <c:pt idx="1230">
                  <c:v>39583.0</c:v>
                </c:pt>
                <c:pt idx="1231">
                  <c:v>39584.0</c:v>
                </c:pt>
                <c:pt idx="1232">
                  <c:v>39585.0</c:v>
                </c:pt>
                <c:pt idx="1233">
                  <c:v>39586.0</c:v>
                </c:pt>
                <c:pt idx="1234">
                  <c:v>39587.0</c:v>
                </c:pt>
                <c:pt idx="1235">
                  <c:v>39588.0</c:v>
                </c:pt>
                <c:pt idx="1236">
                  <c:v>39589.0</c:v>
                </c:pt>
                <c:pt idx="1237">
                  <c:v>39590.0</c:v>
                </c:pt>
                <c:pt idx="1238">
                  <c:v>39591.0</c:v>
                </c:pt>
                <c:pt idx="1239">
                  <c:v>39592.0</c:v>
                </c:pt>
                <c:pt idx="1240">
                  <c:v>39593.0</c:v>
                </c:pt>
                <c:pt idx="1241">
                  <c:v>39594.0</c:v>
                </c:pt>
                <c:pt idx="1242">
                  <c:v>39595.0</c:v>
                </c:pt>
                <c:pt idx="1243">
                  <c:v>39596.0</c:v>
                </c:pt>
                <c:pt idx="1244">
                  <c:v>39597.0</c:v>
                </c:pt>
                <c:pt idx="1245">
                  <c:v>39598.0</c:v>
                </c:pt>
                <c:pt idx="1246">
                  <c:v>39599.0</c:v>
                </c:pt>
                <c:pt idx="1247">
                  <c:v>39600.0</c:v>
                </c:pt>
                <c:pt idx="1248">
                  <c:v>39601.0</c:v>
                </c:pt>
                <c:pt idx="1249">
                  <c:v>39602.0</c:v>
                </c:pt>
                <c:pt idx="1250">
                  <c:v>39603.0</c:v>
                </c:pt>
                <c:pt idx="1251">
                  <c:v>39604.0</c:v>
                </c:pt>
                <c:pt idx="1252">
                  <c:v>39605.0</c:v>
                </c:pt>
                <c:pt idx="1253">
                  <c:v>39606.0</c:v>
                </c:pt>
                <c:pt idx="1254">
                  <c:v>39607.0</c:v>
                </c:pt>
                <c:pt idx="1255">
                  <c:v>39608.0</c:v>
                </c:pt>
                <c:pt idx="1256">
                  <c:v>39609.0</c:v>
                </c:pt>
                <c:pt idx="1257">
                  <c:v>39610.0</c:v>
                </c:pt>
                <c:pt idx="1258">
                  <c:v>39611.0</c:v>
                </c:pt>
                <c:pt idx="1259">
                  <c:v>39612.0</c:v>
                </c:pt>
                <c:pt idx="1260">
                  <c:v>39613.0</c:v>
                </c:pt>
                <c:pt idx="1261">
                  <c:v>39614.0</c:v>
                </c:pt>
                <c:pt idx="1262">
                  <c:v>39615.0</c:v>
                </c:pt>
                <c:pt idx="1263">
                  <c:v>39616.0</c:v>
                </c:pt>
                <c:pt idx="1264">
                  <c:v>39617.0</c:v>
                </c:pt>
                <c:pt idx="1265">
                  <c:v>39618.0</c:v>
                </c:pt>
                <c:pt idx="1266">
                  <c:v>39619.0</c:v>
                </c:pt>
                <c:pt idx="1267">
                  <c:v>39620.0</c:v>
                </c:pt>
                <c:pt idx="1268">
                  <c:v>39621.0</c:v>
                </c:pt>
                <c:pt idx="1269">
                  <c:v>39622.0</c:v>
                </c:pt>
                <c:pt idx="1270">
                  <c:v>39623.0</c:v>
                </c:pt>
                <c:pt idx="1271">
                  <c:v>39624.0</c:v>
                </c:pt>
                <c:pt idx="1272">
                  <c:v>39625.0</c:v>
                </c:pt>
                <c:pt idx="1273">
                  <c:v>39626.0</c:v>
                </c:pt>
                <c:pt idx="1274">
                  <c:v>39627.0</c:v>
                </c:pt>
                <c:pt idx="1275">
                  <c:v>39628.0</c:v>
                </c:pt>
                <c:pt idx="1276">
                  <c:v>39629.0</c:v>
                </c:pt>
                <c:pt idx="1277">
                  <c:v>39630.0</c:v>
                </c:pt>
                <c:pt idx="1278">
                  <c:v>39631.0</c:v>
                </c:pt>
                <c:pt idx="1279">
                  <c:v>39632.0</c:v>
                </c:pt>
                <c:pt idx="1280">
                  <c:v>39633.0</c:v>
                </c:pt>
                <c:pt idx="1281">
                  <c:v>39634.0</c:v>
                </c:pt>
                <c:pt idx="1282">
                  <c:v>39635.0</c:v>
                </c:pt>
                <c:pt idx="1283">
                  <c:v>39636.0</c:v>
                </c:pt>
                <c:pt idx="1284">
                  <c:v>39637.0</c:v>
                </c:pt>
                <c:pt idx="1285">
                  <c:v>39638.0</c:v>
                </c:pt>
                <c:pt idx="1286">
                  <c:v>39639.0</c:v>
                </c:pt>
                <c:pt idx="1287">
                  <c:v>39640.0</c:v>
                </c:pt>
                <c:pt idx="1288">
                  <c:v>39641.0</c:v>
                </c:pt>
                <c:pt idx="1289">
                  <c:v>39642.0</c:v>
                </c:pt>
                <c:pt idx="1290">
                  <c:v>39643.0</c:v>
                </c:pt>
                <c:pt idx="1291">
                  <c:v>39644.0</c:v>
                </c:pt>
                <c:pt idx="1292">
                  <c:v>39645.0</c:v>
                </c:pt>
                <c:pt idx="1293">
                  <c:v>39646.0</c:v>
                </c:pt>
                <c:pt idx="1294">
                  <c:v>39647.0</c:v>
                </c:pt>
                <c:pt idx="1295">
                  <c:v>39648.0</c:v>
                </c:pt>
                <c:pt idx="1296">
                  <c:v>39649.0</c:v>
                </c:pt>
                <c:pt idx="1297">
                  <c:v>39650.0</c:v>
                </c:pt>
                <c:pt idx="1298">
                  <c:v>39651.0</c:v>
                </c:pt>
                <c:pt idx="1299">
                  <c:v>39652.0</c:v>
                </c:pt>
                <c:pt idx="1300">
                  <c:v>39653.0</c:v>
                </c:pt>
                <c:pt idx="1301">
                  <c:v>39654.0</c:v>
                </c:pt>
                <c:pt idx="1302">
                  <c:v>39655.0</c:v>
                </c:pt>
                <c:pt idx="1303">
                  <c:v>39656.0</c:v>
                </c:pt>
                <c:pt idx="1304">
                  <c:v>39657.0</c:v>
                </c:pt>
                <c:pt idx="1305">
                  <c:v>39658.0</c:v>
                </c:pt>
                <c:pt idx="1306">
                  <c:v>39659.0</c:v>
                </c:pt>
                <c:pt idx="1307">
                  <c:v>39660.0</c:v>
                </c:pt>
                <c:pt idx="1308">
                  <c:v>39661.0</c:v>
                </c:pt>
                <c:pt idx="1309">
                  <c:v>39662.0</c:v>
                </c:pt>
                <c:pt idx="1310">
                  <c:v>39663.0</c:v>
                </c:pt>
                <c:pt idx="1311">
                  <c:v>39664.0</c:v>
                </c:pt>
                <c:pt idx="1312">
                  <c:v>39665.0</c:v>
                </c:pt>
                <c:pt idx="1313">
                  <c:v>39666.0</c:v>
                </c:pt>
                <c:pt idx="1314">
                  <c:v>39667.0</c:v>
                </c:pt>
                <c:pt idx="1315">
                  <c:v>39668.0</c:v>
                </c:pt>
                <c:pt idx="1316">
                  <c:v>39669.0</c:v>
                </c:pt>
                <c:pt idx="1317">
                  <c:v>39670.0</c:v>
                </c:pt>
                <c:pt idx="1318">
                  <c:v>39671.0</c:v>
                </c:pt>
                <c:pt idx="1319">
                  <c:v>39672.0</c:v>
                </c:pt>
                <c:pt idx="1320">
                  <c:v>39673.0</c:v>
                </c:pt>
                <c:pt idx="1321">
                  <c:v>39674.0</c:v>
                </c:pt>
                <c:pt idx="1322">
                  <c:v>39675.0</c:v>
                </c:pt>
                <c:pt idx="1323">
                  <c:v>39676.0</c:v>
                </c:pt>
                <c:pt idx="1324">
                  <c:v>39677.0</c:v>
                </c:pt>
                <c:pt idx="1325">
                  <c:v>39678.0</c:v>
                </c:pt>
                <c:pt idx="1326">
                  <c:v>39679.0</c:v>
                </c:pt>
                <c:pt idx="1327">
                  <c:v>39680.0</c:v>
                </c:pt>
                <c:pt idx="1328">
                  <c:v>39681.0</c:v>
                </c:pt>
                <c:pt idx="1329">
                  <c:v>39682.0</c:v>
                </c:pt>
                <c:pt idx="1330">
                  <c:v>39683.0</c:v>
                </c:pt>
                <c:pt idx="1331">
                  <c:v>39684.0</c:v>
                </c:pt>
                <c:pt idx="1332">
                  <c:v>39685.0</c:v>
                </c:pt>
                <c:pt idx="1333">
                  <c:v>39686.0</c:v>
                </c:pt>
                <c:pt idx="1334">
                  <c:v>39687.0</c:v>
                </c:pt>
                <c:pt idx="1335">
                  <c:v>39688.0</c:v>
                </c:pt>
                <c:pt idx="1336">
                  <c:v>39689.0</c:v>
                </c:pt>
                <c:pt idx="1337">
                  <c:v>39690.0</c:v>
                </c:pt>
                <c:pt idx="1338">
                  <c:v>39691.0</c:v>
                </c:pt>
                <c:pt idx="1339">
                  <c:v>39692.0</c:v>
                </c:pt>
                <c:pt idx="1340">
                  <c:v>39693.0</c:v>
                </c:pt>
                <c:pt idx="1341">
                  <c:v>39694.0</c:v>
                </c:pt>
                <c:pt idx="1342">
                  <c:v>39695.0</c:v>
                </c:pt>
                <c:pt idx="1343">
                  <c:v>39696.0</c:v>
                </c:pt>
                <c:pt idx="1344">
                  <c:v>39697.0</c:v>
                </c:pt>
                <c:pt idx="1345">
                  <c:v>39698.0</c:v>
                </c:pt>
                <c:pt idx="1346">
                  <c:v>39699.0</c:v>
                </c:pt>
                <c:pt idx="1347">
                  <c:v>39700.0</c:v>
                </c:pt>
                <c:pt idx="1348">
                  <c:v>39701.0</c:v>
                </c:pt>
                <c:pt idx="1349">
                  <c:v>39702.0</c:v>
                </c:pt>
                <c:pt idx="1350">
                  <c:v>39703.0</c:v>
                </c:pt>
                <c:pt idx="1351">
                  <c:v>39704.0</c:v>
                </c:pt>
                <c:pt idx="1352">
                  <c:v>39705.0</c:v>
                </c:pt>
                <c:pt idx="1353">
                  <c:v>39706.0</c:v>
                </c:pt>
                <c:pt idx="1354">
                  <c:v>39707.0</c:v>
                </c:pt>
                <c:pt idx="1355">
                  <c:v>39708.0</c:v>
                </c:pt>
                <c:pt idx="1356">
                  <c:v>39709.0</c:v>
                </c:pt>
                <c:pt idx="1357">
                  <c:v>39710.0</c:v>
                </c:pt>
                <c:pt idx="1358">
                  <c:v>39711.0</c:v>
                </c:pt>
                <c:pt idx="1359">
                  <c:v>39712.0</c:v>
                </c:pt>
                <c:pt idx="1360">
                  <c:v>39713.0</c:v>
                </c:pt>
                <c:pt idx="1361">
                  <c:v>39714.0</c:v>
                </c:pt>
                <c:pt idx="1362">
                  <c:v>39715.0</c:v>
                </c:pt>
                <c:pt idx="1363">
                  <c:v>39716.0</c:v>
                </c:pt>
                <c:pt idx="1364">
                  <c:v>39717.0</c:v>
                </c:pt>
                <c:pt idx="1365">
                  <c:v>39718.0</c:v>
                </c:pt>
                <c:pt idx="1366">
                  <c:v>39719.0</c:v>
                </c:pt>
                <c:pt idx="1367">
                  <c:v>39720.0</c:v>
                </c:pt>
                <c:pt idx="1368">
                  <c:v>39721.0</c:v>
                </c:pt>
                <c:pt idx="1369">
                  <c:v>39722.0</c:v>
                </c:pt>
                <c:pt idx="1370">
                  <c:v>39723.0</c:v>
                </c:pt>
                <c:pt idx="1371">
                  <c:v>39724.0</c:v>
                </c:pt>
                <c:pt idx="1372">
                  <c:v>39725.0</c:v>
                </c:pt>
                <c:pt idx="1373">
                  <c:v>39726.0</c:v>
                </c:pt>
                <c:pt idx="1374">
                  <c:v>39727.0</c:v>
                </c:pt>
                <c:pt idx="1375">
                  <c:v>39728.0</c:v>
                </c:pt>
                <c:pt idx="1376">
                  <c:v>39729.0</c:v>
                </c:pt>
                <c:pt idx="1377">
                  <c:v>39730.0</c:v>
                </c:pt>
                <c:pt idx="1378">
                  <c:v>39731.0</c:v>
                </c:pt>
                <c:pt idx="1379">
                  <c:v>39732.0</c:v>
                </c:pt>
                <c:pt idx="1380">
                  <c:v>39733.0</c:v>
                </c:pt>
                <c:pt idx="1381">
                  <c:v>39734.0</c:v>
                </c:pt>
                <c:pt idx="1382">
                  <c:v>39735.0</c:v>
                </c:pt>
                <c:pt idx="1383">
                  <c:v>39736.0</c:v>
                </c:pt>
                <c:pt idx="1384">
                  <c:v>39737.0</c:v>
                </c:pt>
                <c:pt idx="1385">
                  <c:v>39738.0</c:v>
                </c:pt>
                <c:pt idx="1386">
                  <c:v>39739.0</c:v>
                </c:pt>
                <c:pt idx="1387">
                  <c:v>39740.0</c:v>
                </c:pt>
                <c:pt idx="1388">
                  <c:v>39741.0</c:v>
                </c:pt>
                <c:pt idx="1389">
                  <c:v>39742.0</c:v>
                </c:pt>
                <c:pt idx="1390">
                  <c:v>39743.0</c:v>
                </c:pt>
                <c:pt idx="1391">
                  <c:v>39744.0</c:v>
                </c:pt>
                <c:pt idx="1392">
                  <c:v>39745.0</c:v>
                </c:pt>
                <c:pt idx="1393">
                  <c:v>39746.0</c:v>
                </c:pt>
                <c:pt idx="1394">
                  <c:v>39747.0</c:v>
                </c:pt>
                <c:pt idx="1395">
                  <c:v>39748.0</c:v>
                </c:pt>
                <c:pt idx="1396">
                  <c:v>39749.0</c:v>
                </c:pt>
                <c:pt idx="1397">
                  <c:v>39750.0</c:v>
                </c:pt>
                <c:pt idx="1398">
                  <c:v>39751.0</c:v>
                </c:pt>
                <c:pt idx="1399">
                  <c:v>39752.0</c:v>
                </c:pt>
                <c:pt idx="1400">
                  <c:v>39753.0</c:v>
                </c:pt>
                <c:pt idx="1401">
                  <c:v>39754.0</c:v>
                </c:pt>
                <c:pt idx="1402">
                  <c:v>39755.0</c:v>
                </c:pt>
                <c:pt idx="1403">
                  <c:v>39756.0</c:v>
                </c:pt>
                <c:pt idx="1404">
                  <c:v>39757.0</c:v>
                </c:pt>
                <c:pt idx="1405">
                  <c:v>39758.0</c:v>
                </c:pt>
                <c:pt idx="1406">
                  <c:v>39759.0</c:v>
                </c:pt>
                <c:pt idx="1407">
                  <c:v>39760.0</c:v>
                </c:pt>
                <c:pt idx="1408">
                  <c:v>39761.0</c:v>
                </c:pt>
                <c:pt idx="1409">
                  <c:v>39762.0</c:v>
                </c:pt>
                <c:pt idx="1410">
                  <c:v>39763.0</c:v>
                </c:pt>
                <c:pt idx="1411">
                  <c:v>39764.0</c:v>
                </c:pt>
                <c:pt idx="1412">
                  <c:v>39765.0</c:v>
                </c:pt>
                <c:pt idx="1413">
                  <c:v>39766.0</c:v>
                </c:pt>
                <c:pt idx="1414">
                  <c:v>39767.0</c:v>
                </c:pt>
                <c:pt idx="1415">
                  <c:v>39768.0</c:v>
                </c:pt>
                <c:pt idx="1416">
                  <c:v>39769.0</c:v>
                </c:pt>
                <c:pt idx="1417">
                  <c:v>39770.0</c:v>
                </c:pt>
                <c:pt idx="1418">
                  <c:v>39771.0</c:v>
                </c:pt>
                <c:pt idx="1419">
                  <c:v>39772.0</c:v>
                </c:pt>
                <c:pt idx="1420">
                  <c:v>39773.0</c:v>
                </c:pt>
                <c:pt idx="1421">
                  <c:v>39774.0</c:v>
                </c:pt>
                <c:pt idx="1422">
                  <c:v>39775.0</c:v>
                </c:pt>
                <c:pt idx="1423">
                  <c:v>39776.0</c:v>
                </c:pt>
                <c:pt idx="1424">
                  <c:v>39777.0</c:v>
                </c:pt>
                <c:pt idx="1425">
                  <c:v>39778.0</c:v>
                </c:pt>
                <c:pt idx="1426">
                  <c:v>39779.0</c:v>
                </c:pt>
                <c:pt idx="1427">
                  <c:v>39780.0</c:v>
                </c:pt>
                <c:pt idx="1428">
                  <c:v>39781.0</c:v>
                </c:pt>
                <c:pt idx="1429">
                  <c:v>39782.0</c:v>
                </c:pt>
                <c:pt idx="1430">
                  <c:v>39783.0</c:v>
                </c:pt>
                <c:pt idx="1431">
                  <c:v>39784.0</c:v>
                </c:pt>
                <c:pt idx="1432">
                  <c:v>39785.0</c:v>
                </c:pt>
                <c:pt idx="1433">
                  <c:v>39786.0</c:v>
                </c:pt>
                <c:pt idx="1434">
                  <c:v>39787.0</c:v>
                </c:pt>
                <c:pt idx="1435">
                  <c:v>39788.0</c:v>
                </c:pt>
                <c:pt idx="1436">
                  <c:v>39789.0</c:v>
                </c:pt>
                <c:pt idx="1437">
                  <c:v>39790.0</c:v>
                </c:pt>
                <c:pt idx="1438">
                  <c:v>39791.0</c:v>
                </c:pt>
                <c:pt idx="1439">
                  <c:v>39792.0</c:v>
                </c:pt>
                <c:pt idx="1440">
                  <c:v>39793.0</c:v>
                </c:pt>
                <c:pt idx="1441">
                  <c:v>39794.0</c:v>
                </c:pt>
                <c:pt idx="1442">
                  <c:v>39795.0</c:v>
                </c:pt>
                <c:pt idx="1443">
                  <c:v>39796.0</c:v>
                </c:pt>
                <c:pt idx="1444">
                  <c:v>39797.0</c:v>
                </c:pt>
                <c:pt idx="1445">
                  <c:v>39798.0</c:v>
                </c:pt>
                <c:pt idx="1446">
                  <c:v>39799.0</c:v>
                </c:pt>
                <c:pt idx="1447">
                  <c:v>39800.0</c:v>
                </c:pt>
                <c:pt idx="1448">
                  <c:v>39801.0</c:v>
                </c:pt>
                <c:pt idx="1449">
                  <c:v>39802.0</c:v>
                </c:pt>
                <c:pt idx="1450">
                  <c:v>39803.0</c:v>
                </c:pt>
                <c:pt idx="1451">
                  <c:v>39804.0</c:v>
                </c:pt>
                <c:pt idx="1452">
                  <c:v>39805.0</c:v>
                </c:pt>
                <c:pt idx="1453">
                  <c:v>39806.0</c:v>
                </c:pt>
                <c:pt idx="1454">
                  <c:v>39807.0</c:v>
                </c:pt>
                <c:pt idx="1455">
                  <c:v>39808.0</c:v>
                </c:pt>
                <c:pt idx="1456">
                  <c:v>39809.0</c:v>
                </c:pt>
                <c:pt idx="1457">
                  <c:v>39810.0</c:v>
                </c:pt>
                <c:pt idx="1458">
                  <c:v>39811.0</c:v>
                </c:pt>
                <c:pt idx="1459">
                  <c:v>39812.0</c:v>
                </c:pt>
                <c:pt idx="1460">
                  <c:v>39813.0</c:v>
                </c:pt>
              </c:numCache>
            </c:numRef>
          </c:xVal>
          <c:yVal>
            <c:numRef>
              <c:f>data!$W$2:$W$1462</c:f>
              <c:numCache>
                <c:formatCode>0.000</c:formatCode>
                <c:ptCount val="1461"/>
                <c:pt idx="0">
                  <c:v>-0.844946527231256</c:v>
                </c:pt>
                <c:pt idx="1">
                  <c:v>0.0035168154273606</c:v>
                </c:pt>
                <c:pt idx="2">
                  <c:v>0.0130787189812392</c:v>
                </c:pt>
                <c:pt idx="3">
                  <c:v>0.0188528374069277</c:v>
                </c:pt>
                <c:pt idx="4">
                  <c:v>0.0174612622766457</c:v>
                </c:pt>
                <c:pt idx="5">
                  <c:v>0.0132704557133443</c:v>
                </c:pt>
                <c:pt idx="6">
                  <c:v>0.0190598131257768</c:v>
                </c:pt>
                <c:pt idx="7">
                  <c:v>0.0176623805687061</c:v>
                </c:pt>
                <c:pt idx="8">
                  <c:v>0.0133169800771638</c:v>
                </c:pt>
                <c:pt idx="9">
                  <c:v>0.0192981247142413</c:v>
                </c:pt>
                <c:pt idx="10">
                  <c:v>0.026066871676931</c:v>
                </c:pt>
                <c:pt idx="11">
                  <c:v>0.0204337790438652</c:v>
                </c:pt>
                <c:pt idx="12">
                  <c:v>0.0319352451342565</c:v>
                </c:pt>
                <c:pt idx="13">
                  <c:v>0.0109331983566344</c:v>
                </c:pt>
                <c:pt idx="14">
                  <c:v>0.0188844958288214</c:v>
                </c:pt>
                <c:pt idx="15">
                  <c:v>0.015755964683416</c:v>
                </c:pt>
                <c:pt idx="16">
                  <c:v>0.0113416064117867</c:v>
                </c:pt>
                <c:pt idx="17">
                  <c:v>-0.0042108336033402</c:v>
                </c:pt>
                <c:pt idx="18">
                  <c:v>0.00201811021007262</c:v>
                </c:pt>
                <c:pt idx="19">
                  <c:v>-0.00199374714566027</c:v>
                </c:pt>
                <c:pt idx="20">
                  <c:v>-0.0170936036488806</c:v>
                </c:pt>
                <c:pt idx="21">
                  <c:v>-0.0309038388426414</c:v>
                </c:pt>
                <c:pt idx="22">
                  <c:v>-0.0321469837384555</c:v>
                </c:pt>
                <c:pt idx="23">
                  <c:v>-0.0380527393522204</c:v>
                </c:pt>
                <c:pt idx="24">
                  <c:v>-0.0306292098608885</c:v>
                </c:pt>
                <c:pt idx="25">
                  <c:v>-0.0364705329264319</c:v>
                </c:pt>
                <c:pt idx="26">
                  <c:v>-0.0351425381049215</c:v>
                </c:pt>
                <c:pt idx="27">
                  <c:v>-0.025888072745955</c:v>
                </c:pt>
                <c:pt idx="28">
                  <c:v>-0.0351111165624198</c:v>
                </c:pt>
                <c:pt idx="29">
                  <c:v>-0.0323808341585825</c:v>
                </c:pt>
                <c:pt idx="30">
                  <c:v>-0.0274285953659122</c:v>
                </c:pt>
                <c:pt idx="31">
                  <c:v>-0.021050629436683</c:v>
                </c:pt>
                <c:pt idx="32">
                  <c:v>-0.00637345642313991</c:v>
                </c:pt>
                <c:pt idx="33">
                  <c:v>-0.00198566126557687</c:v>
                </c:pt>
                <c:pt idx="34">
                  <c:v>0.00547088207954761</c:v>
                </c:pt>
                <c:pt idx="35">
                  <c:v>0.0179644902680882</c:v>
                </c:pt>
                <c:pt idx="36">
                  <c:v>0.0157135736736751</c:v>
                </c:pt>
                <c:pt idx="37">
                  <c:v>0.00910801448798604</c:v>
                </c:pt>
                <c:pt idx="38">
                  <c:v>0.00994305359449377</c:v>
                </c:pt>
                <c:pt idx="39">
                  <c:v>0.0256797048148007</c:v>
                </c:pt>
                <c:pt idx="40">
                  <c:v>0.0376461509121556</c:v>
                </c:pt>
                <c:pt idx="41">
                  <c:v>0.0286368120760537</c:v>
                </c:pt>
                <c:pt idx="42">
                  <c:v>0.022446368847594</c:v>
                </c:pt>
                <c:pt idx="43">
                  <c:v>0.0152564424253338</c:v>
                </c:pt>
                <c:pt idx="44">
                  <c:v>0.0144495025451495</c:v>
                </c:pt>
                <c:pt idx="45">
                  <c:v>0.0152626711916753</c:v>
                </c:pt>
                <c:pt idx="46">
                  <c:v>0.00638638944930792</c:v>
                </c:pt>
                <c:pt idx="47">
                  <c:v>0.0126754695686546</c:v>
                </c:pt>
                <c:pt idx="48">
                  <c:v>0.031408518288396</c:v>
                </c:pt>
                <c:pt idx="49">
                  <c:v>0.0300641801009253</c:v>
                </c:pt>
                <c:pt idx="50">
                  <c:v>0.0184916085119855</c:v>
                </c:pt>
                <c:pt idx="51">
                  <c:v>0.0108146225926763</c:v>
                </c:pt>
                <c:pt idx="52">
                  <c:v>0.00871400101521257</c:v>
                </c:pt>
                <c:pt idx="53">
                  <c:v>0.00432111299812377</c:v>
                </c:pt>
                <c:pt idx="54">
                  <c:v>0.00752369716649504</c:v>
                </c:pt>
                <c:pt idx="55">
                  <c:v>-0.00158857723505745</c:v>
                </c:pt>
                <c:pt idx="56">
                  <c:v>0.00197125123604969</c:v>
                </c:pt>
                <c:pt idx="57">
                  <c:v>0.0189758656825414</c:v>
                </c:pt>
                <c:pt idx="58">
                  <c:v>0.0201754781500133</c:v>
                </c:pt>
                <c:pt idx="59">
                  <c:v>0.00369290976357542</c:v>
                </c:pt>
                <c:pt idx="60">
                  <c:v>0.000848770525161981</c:v>
                </c:pt>
                <c:pt idx="61">
                  <c:v>0.000429577665912229</c:v>
                </c:pt>
                <c:pt idx="62">
                  <c:v>0.00574757512814017</c:v>
                </c:pt>
                <c:pt idx="63">
                  <c:v>-0.00607127613944766</c:v>
                </c:pt>
                <c:pt idx="64">
                  <c:v>-0.00163059738853788</c:v>
                </c:pt>
                <c:pt idx="65">
                  <c:v>-0.00344253846828282</c:v>
                </c:pt>
                <c:pt idx="66">
                  <c:v>-0.00432188482383966</c:v>
                </c:pt>
                <c:pt idx="67">
                  <c:v>-0.010091844057663</c:v>
                </c:pt>
                <c:pt idx="68">
                  <c:v>-0.0261949719337196</c:v>
                </c:pt>
                <c:pt idx="69">
                  <c:v>-0.0274533316381881</c:v>
                </c:pt>
                <c:pt idx="70">
                  <c:v>-0.0280011758118645</c:v>
                </c:pt>
                <c:pt idx="71">
                  <c:v>-0.0138385788730227</c:v>
                </c:pt>
                <c:pt idx="72">
                  <c:v>-0.011271876339709</c:v>
                </c:pt>
                <c:pt idx="73">
                  <c:v>-0.00832788886351322</c:v>
                </c:pt>
                <c:pt idx="74">
                  <c:v>-0.0022785015687881</c:v>
                </c:pt>
                <c:pt idx="75">
                  <c:v>-0.00494251849043719</c:v>
                </c:pt>
                <c:pt idx="76">
                  <c:v>-0.000122746286610688</c:v>
                </c:pt>
                <c:pt idx="77">
                  <c:v>0.00991173310415838</c:v>
                </c:pt>
                <c:pt idx="78">
                  <c:v>0.0147651977189653</c:v>
                </c:pt>
                <c:pt idx="79">
                  <c:v>0.0125966810277905</c:v>
                </c:pt>
                <c:pt idx="80">
                  <c:v>0.00288556042660026</c:v>
                </c:pt>
                <c:pt idx="81">
                  <c:v>0.00197062046654886</c:v>
                </c:pt>
                <c:pt idx="82">
                  <c:v>-0.0156903987825527</c:v>
                </c:pt>
                <c:pt idx="83">
                  <c:v>-0.0170096081162078</c:v>
                </c:pt>
                <c:pt idx="84">
                  <c:v>-0.0187168011963023</c:v>
                </c:pt>
                <c:pt idx="85">
                  <c:v>-0.0150161047186129</c:v>
                </c:pt>
                <c:pt idx="86">
                  <c:v>-0.00747206491502338</c:v>
                </c:pt>
                <c:pt idx="87">
                  <c:v>-0.00745522671756549</c:v>
                </c:pt>
                <c:pt idx="88">
                  <c:v>0.00049776954046</c:v>
                </c:pt>
                <c:pt idx="89">
                  <c:v>0.0030536825847375</c:v>
                </c:pt>
                <c:pt idx="90">
                  <c:v>0.00301310017377898</c:v>
                </c:pt>
                <c:pt idx="91">
                  <c:v>0.0277234118618386</c:v>
                </c:pt>
                <c:pt idx="92">
                  <c:v>0.0445634609003383</c:v>
                </c:pt>
                <c:pt idx="93">
                  <c:v>0.0459175016146692</c:v>
                </c:pt>
                <c:pt idx="94">
                  <c:v>0.0575954279900371</c:v>
                </c:pt>
                <c:pt idx="95">
                  <c:v>0.0606629254004688</c:v>
                </c:pt>
                <c:pt idx="96">
                  <c:v>0.0627477842041971</c:v>
                </c:pt>
                <c:pt idx="97">
                  <c:v>0.0631989862616708</c:v>
                </c:pt>
                <c:pt idx="98">
                  <c:v>0.0720584753027508</c:v>
                </c:pt>
                <c:pt idx="99">
                  <c:v>0.0582925572790408</c:v>
                </c:pt>
                <c:pt idx="100">
                  <c:v>0.0805383917925634</c:v>
                </c:pt>
                <c:pt idx="101">
                  <c:v>0.0795653791783514</c:v>
                </c:pt>
                <c:pt idx="102">
                  <c:v>0.0683973828980824</c:v>
                </c:pt>
                <c:pt idx="103">
                  <c:v>0.0484067925946671</c:v>
                </c:pt>
                <c:pt idx="104">
                  <c:v>0.048846214872448</c:v>
                </c:pt>
                <c:pt idx="105">
                  <c:v>0.0457163248839396</c:v>
                </c:pt>
                <c:pt idx="106">
                  <c:v>0.0421673399049359</c:v>
                </c:pt>
                <c:pt idx="107">
                  <c:v>0.0306564518926178</c:v>
                </c:pt>
                <c:pt idx="108">
                  <c:v>0.0212911447719808</c:v>
                </c:pt>
                <c:pt idx="109">
                  <c:v>0.00805072053885748</c:v>
                </c:pt>
                <c:pt idx="110">
                  <c:v>0.021310961349284</c:v>
                </c:pt>
                <c:pt idx="111">
                  <c:v>0.00179688027588133</c:v>
                </c:pt>
                <c:pt idx="112">
                  <c:v>0.00309567187963577</c:v>
                </c:pt>
                <c:pt idx="113">
                  <c:v>0.000406184885708538</c:v>
                </c:pt>
                <c:pt idx="114">
                  <c:v>-0.00315904546988732</c:v>
                </c:pt>
                <c:pt idx="115">
                  <c:v>-0.0076057750543547</c:v>
                </c:pt>
                <c:pt idx="116">
                  <c:v>-0.0133938141723469</c:v>
                </c:pt>
                <c:pt idx="117">
                  <c:v>-0.0266858985852108</c:v>
                </c:pt>
                <c:pt idx="118">
                  <c:v>-0.0121092304644484</c:v>
                </c:pt>
                <c:pt idx="119">
                  <c:v>-0.0130020712768089</c:v>
                </c:pt>
                <c:pt idx="120">
                  <c:v>-0.00646661449476912</c:v>
                </c:pt>
                <c:pt idx="121">
                  <c:v>-0.0126534637812263</c:v>
                </c:pt>
                <c:pt idx="122">
                  <c:v>-0.0126344938878666</c:v>
                </c:pt>
                <c:pt idx="123">
                  <c:v>-0.00193962137166083</c:v>
                </c:pt>
                <c:pt idx="124">
                  <c:v>0.0148979952017209</c:v>
                </c:pt>
                <c:pt idx="125">
                  <c:v>0.0255267880948168</c:v>
                </c:pt>
                <c:pt idx="126">
                  <c:v>0.0325774052457073</c:v>
                </c:pt>
                <c:pt idx="127">
                  <c:v>0.0399513958192624</c:v>
                </c:pt>
                <c:pt idx="128">
                  <c:v>0.0635216698776127</c:v>
                </c:pt>
                <c:pt idx="129">
                  <c:v>0.0476425476670518</c:v>
                </c:pt>
                <c:pt idx="130">
                  <c:v>0.0446289156195966</c:v>
                </c:pt>
                <c:pt idx="131">
                  <c:v>0.0610743378299745</c:v>
                </c:pt>
                <c:pt idx="132">
                  <c:v>0.0659343737833893</c:v>
                </c:pt>
                <c:pt idx="133">
                  <c:v>0.0849877626291917</c:v>
                </c:pt>
                <c:pt idx="134">
                  <c:v>0.072985651174751</c:v>
                </c:pt>
                <c:pt idx="135">
                  <c:v>0.0702642597482656</c:v>
                </c:pt>
                <c:pt idx="136">
                  <c:v>0.06623542815565</c:v>
                </c:pt>
                <c:pt idx="137">
                  <c:v>0.0666334920876478</c:v>
                </c:pt>
                <c:pt idx="138">
                  <c:v>0.0684522045566325</c:v>
                </c:pt>
                <c:pt idx="139">
                  <c:v>0.0537429595814772</c:v>
                </c:pt>
                <c:pt idx="140">
                  <c:v>0.051848153793094</c:v>
                </c:pt>
                <c:pt idx="141">
                  <c:v>0.0650980497200808</c:v>
                </c:pt>
                <c:pt idx="142">
                  <c:v>0.0593238020230054</c:v>
                </c:pt>
                <c:pt idx="143">
                  <c:v>0.0659193620673584</c:v>
                </c:pt>
                <c:pt idx="144">
                  <c:v>0.0498915957238942</c:v>
                </c:pt>
                <c:pt idx="145">
                  <c:v>0.0409945116687016</c:v>
                </c:pt>
                <c:pt idx="146">
                  <c:v>0.0432214502741307</c:v>
                </c:pt>
                <c:pt idx="147">
                  <c:v>0.0418333672128568</c:v>
                </c:pt>
                <c:pt idx="148">
                  <c:v>0.0303061184234684</c:v>
                </c:pt>
                <c:pt idx="149">
                  <c:v>0.0187315597462486</c:v>
                </c:pt>
                <c:pt idx="150">
                  <c:v>0.0377714269514894</c:v>
                </c:pt>
                <c:pt idx="151">
                  <c:v>0.0390819764612661</c:v>
                </c:pt>
                <c:pt idx="152">
                  <c:v>0.0407757457059807</c:v>
                </c:pt>
                <c:pt idx="153">
                  <c:v>0.0293047788442498</c:v>
                </c:pt>
                <c:pt idx="154">
                  <c:v>0.0314783184583074</c:v>
                </c:pt>
                <c:pt idx="155">
                  <c:v>0.046532540328337</c:v>
                </c:pt>
                <c:pt idx="156">
                  <c:v>0.064100238917414</c:v>
                </c:pt>
                <c:pt idx="157">
                  <c:v>0.0500509656612635</c:v>
                </c:pt>
                <c:pt idx="158">
                  <c:v>0.042983975522689</c:v>
                </c:pt>
                <c:pt idx="159">
                  <c:v>0.0492359702638202</c:v>
                </c:pt>
                <c:pt idx="160">
                  <c:v>0.0479508832324744</c:v>
                </c:pt>
                <c:pt idx="161">
                  <c:v>0.0395035061565654</c:v>
                </c:pt>
                <c:pt idx="162">
                  <c:v>0.0372979032597802</c:v>
                </c:pt>
                <c:pt idx="163">
                  <c:v>0.0306429261986496</c:v>
                </c:pt>
                <c:pt idx="164">
                  <c:v>0.0381363558466521</c:v>
                </c:pt>
                <c:pt idx="165">
                  <c:v>0.0452981352726185</c:v>
                </c:pt>
                <c:pt idx="166">
                  <c:v>0.049386495266464</c:v>
                </c:pt>
                <c:pt idx="167">
                  <c:v>0.0414223813444471</c:v>
                </c:pt>
                <c:pt idx="168">
                  <c:v>0.0326256640681832</c:v>
                </c:pt>
                <c:pt idx="169">
                  <c:v>0.0410853267458036</c:v>
                </c:pt>
                <c:pt idx="170">
                  <c:v>0.0401237940357848</c:v>
                </c:pt>
                <c:pt idx="171">
                  <c:v>0.0263608283355603</c:v>
                </c:pt>
                <c:pt idx="172">
                  <c:v>0.0339539940839132</c:v>
                </c:pt>
                <c:pt idx="173">
                  <c:v>0.0272250195056917</c:v>
                </c:pt>
                <c:pt idx="174">
                  <c:v>0.0216708425653732</c:v>
                </c:pt>
                <c:pt idx="175">
                  <c:v>0.0188081518881281</c:v>
                </c:pt>
                <c:pt idx="176">
                  <c:v>0.0137407273392341</c:v>
                </c:pt>
                <c:pt idx="177">
                  <c:v>0.00706125627426624</c:v>
                </c:pt>
                <c:pt idx="178">
                  <c:v>0.0149971256177292</c:v>
                </c:pt>
                <c:pt idx="179">
                  <c:v>0.0251239168551017</c:v>
                </c:pt>
                <c:pt idx="180">
                  <c:v>0.0259589733192395</c:v>
                </c:pt>
                <c:pt idx="181">
                  <c:v>0.0149014669052415</c:v>
                </c:pt>
                <c:pt idx="182">
                  <c:v>0.0100535540592405</c:v>
                </c:pt>
                <c:pt idx="183">
                  <c:v>0.00823472338396354</c:v>
                </c:pt>
                <c:pt idx="184">
                  <c:v>0.00957396584418597</c:v>
                </c:pt>
                <c:pt idx="185">
                  <c:v>0.0105029552311096</c:v>
                </c:pt>
                <c:pt idx="186">
                  <c:v>0.00603184731349315</c:v>
                </c:pt>
                <c:pt idx="187">
                  <c:v>0.0126356573126316</c:v>
                </c:pt>
                <c:pt idx="188">
                  <c:v>0.0237207220759957</c:v>
                </c:pt>
                <c:pt idx="189">
                  <c:v>0.0215065207567582</c:v>
                </c:pt>
                <c:pt idx="190">
                  <c:v>0.014880460149654</c:v>
                </c:pt>
                <c:pt idx="191">
                  <c:v>0.0268435636666087</c:v>
                </c:pt>
                <c:pt idx="192">
                  <c:v>0.0344307886426458</c:v>
                </c:pt>
                <c:pt idx="193">
                  <c:v>0.047170244458553</c:v>
                </c:pt>
                <c:pt idx="194">
                  <c:v>0.043648084988302</c:v>
                </c:pt>
                <c:pt idx="195">
                  <c:v>0.0529224793134669</c:v>
                </c:pt>
                <c:pt idx="196">
                  <c:v>0.0587428836460647</c:v>
                </c:pt>
                <c:pt idx="197">
                  <c:v>0.0746141998983021</c:v>
                </c:pt>
                <c:pt idx="198">
                  <c:v>0.065362807432424</c:v>
                </c:pt>
                <c:pt idx="199">
                  <c:v>0.0519038250259739</c:v>
                </c:pt>
                <c:pt idx="200">
                  <c:v>0.043089480726618</c:v>
                </c:pt>
                <c:pt idx="201">
                  <c:v>0.0516399374026791</c:v>
                </c:pt>
                <c:pt idx="202">
                  <c:v>0.0392768187094444</c:v>
                </c:pt>
                <c:pt idx="203">
                  <c:v>0.039230363683821</c:v>
                </c:pt>
                <c:pt idx="204">
                  <c:v>0.0366568325426357</c:v>
                </c:pt>
                <c:pt idx="205">
                  <c:v>0.0379689316279027</c:v>
                </c:pt>
                <c:pt idx="206">
                  <c:v>0.0365801704184249</c:v>
                </c:pt>
                <c:pt idx="207">
                  <c:v>0.030333450355969</c:v>
                </c:pt>
                <c:pt idx="208">
                  <c:v>0.0302197508078872</c:v>
                </c:pt>
                <c:pt idx="209">
                  <c:v>0.0393084402136872</c:v>
                </c:pt>
                <c:pt idx="210">
                  <c:v>0.0304923178285525</c:v>
                </c:pt>
                <c:pt idx="211">
                  <c:v>0.0363727313866556</c:v>
                </c:pt>
                <c:pt idx="212">
                  <c:v>0.015893190343611</c:v>
                </c:pt>
                <c:pt idx="213">
                  <c:v>0.0123675660798221</c:v>
                </c:pt>
                <c:pt idx="214">
                  <c:v>0.0190401604649097</c:v>
                </c:pt>
                <c:pt idx="215">
                  <c:v>0.0167973001471498</c:v>
                </c:pt>
                <c:pt idx="216">
                  <c:v>0.019003450802533</c:v>
                </c:pt>
                <c:pt idx="217">
                  <c:v>0.0159807623653629</c:v>
                </c:pt>
                <c:pt idx="218">
                  <c:v>0.0190831367584231</c:v>
                </c:pt>
                <c:pt idx="219">
                  <c:v>0.0239815249966696</c:v>
                </c:pt>
                <c:pt idx="220">
                  <c:v>0.0172733043842205</c:v>
                </c:pt>
                <c:pt idx="221">
                  <c:v>0.027880142083962</c:v>
                </c:pt>
                <c:pt idx="222">
                  <c:v>0.0393738927764485</c:v>
                </c:pt>
                <c:pt idx="223">
                  <c:v>0.0274568421834544</c:v>
                </c:pt>
                <c:pt idx="224">
                  <c:v>0.0385323020790345</c:v>
                </c:pt>
                <c:pt idx="225">
                  <c:v>0.039787572473175</c:v>
                </c:pt>
                <c:pt idx="226">
                  <c:v>0.0357785137321811</c:v>
                </c:pt>
                <c:pt idx="227">
                  <c:v>0.0375759751207783</c:v>
                </c:pt>
                <c:pt idx="228">
                  <c:v>0.0286476219888615</c:v>
                </c:pt>
                <c:pt idx="229">
                  <c:v>0.0229080056799263</c:v>
                </c:pt>
                <c:pt idx="230">
                  <c:v>0.0176207905715888</c:v>
                </c:pt>
                <c:pt idx="231">
                  <c:v>0.0145845495770379</c:v>
                </c:pt>
                <c:pt idx="232">
                  <c:v>0.0127780172639707</c:v>
                </c:pt>
                <c:pt idx="233">
                  <c:v>0.0114651649561022</c:v>
                </c:pt>
                <c:pt idx="234">
                  <c:v>0.0119274420260177</c:v>
                </c:pt>
                <c:pt idx="235">
                  <c:v>0.0114890862965562</c:v>
                </c:pt>
                <c:pt idx="236">
                  <c:v>0.0102509481595466</c:v>
                </c:pt>
                <c:pt idx="237">
                  <c:v>0.0111854567838627</c:v>
                </c:pt>
                <c:pt idx="238">
                  <c:v>0.0116308858010488</c:v>
                </c:pt>
                <c:pt idx="239">
                  <c:v>0.00952262204835808</c:v>
                </c:pt>
                <c:pt idx="240">
                  <c:v>0.0150682049718096</c:v>
                </c:pt>
                <c:pt idx="241">
                  <c:v>0.0181465333409127</c:v>
                </c:pt>
                <c:pt idx="242">
                  <c:v>0.0181254661253364</c:v>
                </c:pt>
                <c:pt idx="243">
                  <c:v>0.0274431605817026</c:v>
                </c:pt>
                <c:pt idx="244">
                  <c:v>0.0159037128082872</c:v>
                </c:pt>
                <c:pt idx="245">
                  <c:v>0.00924672700505456</c:v>
                </c:pt>
                <c:pt idx="246">
                  <c:v>0.0260649493800971</c:v>
                </c:pt>
                <c:pt idx="247">
                  <c:v>0.0203138893751255</c:v>
                </c:pt>
                <c:pt idx="248">
                  <c:v>0.0189873465594482</c:v>
                </c:pt>
                <c:pt idx="249">
                  <c:v>0.0185464820772232</c:v>
                </c:pt>
                <c:pt idx="250">
                  <c:v>0.0225002133622838</c:v>
                </c:pt>
                <c:pt idx="251">
                  <c:v>0.0225684894015721</c:v>
                </c:pt>
                <c:pt idx="252">
                  <c:v>0.0295886698038231</c:v>
                </c:pt>
                <c:pt idx="253">
                  <c:v>0.0366449496610775</c:v>
                </c:pt>
                <c:pt idx="254">
                  <c:v>0.0326465562250014</c:v>
                </c:pt>
                <c:pt idx="255">
                  <c:v>0.0468345028659045</c:v>
                </c:pt>
                <c:pt idx="256">
                  <c:v>0.0615442845152559</c:v>
                </c:pt>
                <c:pt idx="257">
                  <c:v>0.0650607954989193</c:v>
                </c:pt>
                <c:pt idx="258">
                  <c:v>0.0575031551067884</c:v>
                </c:pt>
                <c:pt idx="259">
                  <c:v>0.0602170388172709</c:v>
                </c:pt>
                <c:pt idx="260">
                  <c:v>0.0610389373591352</c:v>
                </c:pt>
                <c:pt idx="261">
                  <c:v>0.0584405623964047</c:v>
                </c:pt>
                <c:pt idx="262">
                  <c:v>0.0531857146641065</c:v>
                </c:pt>
                <c:pt idx="263">
                  <c:v>0.0638191556899183</c:v>
                </c:pt>
                <c:pt idx="264">
                  <c:v>0.0487645745756203</c:v>
                </c:pt>
                <c:pt idx="265">
                  <c:v>0.0651365835542409</c:v>
                </c:pt>
                <c:pt idx="266">
                  <c:v>0.0656143224121813</c:v>
                </c:pt>
                <c:pt idx="267">
                  <c:v>0.072682129434839</c:v>
                </c:pt>
                <c:pt idx="268">
                  <c:v>0.0638320300723289</c:v>
                </c:pt>
                <c:pt idx="269">
                  <c:v>0.0532899967386862</c:v>
                </c:pt>
                <c:pt idx="270">
                  <c:v>0.0483122358598255</c:v>
                </c:pt>
                <c:pt idx="271">
                  <c:v>0.0377125259240881</c:v>
                </c:pt>
                <c:pt idx="272">
                  <c:v>0.0453646744126821</c:v>
                </c:pt>
                <c:pt idx="273">
                  <c:v>0.0511626376914075</c:v>
                </c:pt>
                <c:pt idx="274">
                  <c:v>0.0263474973628954</c:v>
                </c:pt>
                <c:pt idx="275">
                  <c:v>0.0267039118052835</c:v>
                </c:pt>
                <c:pt idx="276">
                  <c:v>0.00724900247456971</c:v>
                </c:pt>
                <c:pt idx="277">
                  <c:v>-0.0031559474879993</c:v>
                </c:pt>
                <c:pt idx="278">
                  <c:v>-0.0104196218313616</c:v>
                </c:pt>
                <c:pt idx="279">
                  <c:v>-0.0139396793777867</c:v>
                </c:pt>
                <c:pt idx="280">
                  <c:v>-0.00892123494640432</c:v>
                </c:pt>
                <c:pt idx="281">
                  <c:v>-0.000505864360869422</c:v>
                </c:pt>
                <c:pt idx="282">
                  <c:v>0.0149924323943442</c:v>
                </c:pt>
                <c:pt idx="283">
                  <c:v>-7.30602290490723E-5</c:v>
                </c:pt>
                <c:pt idx="284">
                  <c:v>0.00566221758787766</c:v>
                </c:pt>
                <c:pt idx="285">
                  <c:v>0.011670657743993</c:v>
                </c:pt>
                <c:pt idx="286">
                  <c:v>0.0285894766981644</c:v>
                </c:pt>
                <c:pt idx="287">
                  <c:v>0.0493401709915371</c:v>
                </c:pt>
                <c:pt idx="288">
                  <c:v>0.0550507711034097</c:v>
                </c:pt>
                <c:pt idx="289">
                  <c:v>0.0793626624442745</c:v>
                </c:pt>
                <c:pt idx="290">
                  <c:v>0.0655734024638421</c:v>
                </c:pt>
                <c:pt idx="291">
                  <c:v>0.0607289556268327</c:v>
                </c:pt>
                <c:pt idx="292">
                  <c:v>0.0532309018936875</c:v>
                </c:pt>
                <c:pt idx="293">
                  <c:v>0.03864696460755</c:v>
                </c:pt>
                <c:pt idx="294">
                  <c:v>0.0487884341166029</c:v>
                </c:pt>
                <c:pt idx="295">
                  <c:v>0.0390413906884626</c:v>
                </c:pt>
                <c:pt idx="296">
                  <c:v>0.0509742808914635</c:v>
                </c:pt>
                <c:pt idx="297">
                  <c:v>0.0483224952767512</c:v>
                </c:pt>
                <c:pt idx="298">
                  <c:v>0.021719828470094</c:v>
                </c:pt>
                <c:pt idx="299">
                  <c:v>0.0217095273211204</c:v>
                </c:pt>
                <c:pt idx="300">
                  <c:v>0.00936858330602253</c:v>
                </c:pt>
                <c:pt idx="301">
                  <c:v>0.0336808307538591</c:v>
                </c:pt>
                <c:pt idx="302">
                  <c:v>0.0319381185013374</c:v>
                </c:pt>
                <c:pt idx="303">
                  <c:v>0.031616548326537</c:v>
                </c:pt>
                <c:pt idx="304">
                  <c:v>0.0253952150309058</c:v>
                </c:pt>
                <c:pt idx="305">
                  <c:v>0.0323120256880043</c:v>
                </c:pt>
                <c:pt idx="306">
                  <c:v>0.0589392253167782</c:v>
                </c:pt>
                <c:pt idx="307">
                  <c:v>0.0550332442552578</c:v>
                </c:pt>
                <c:pt idx="308">
                  <c:v>0.0479017726403682</c:v>
                </c:pt>
                <c:pt idx="309">
                  <c:v>0.0458020967395225</c:v>
                </c:pt>
                <c:pt idx="310">
                  <c:v>0.0462996629718567</c:v>
                </c:pt>
                <c:pt idx="311">
                  <c:v>0.0432043380583095</c:v>
                </c:pt>
                <c:pt idx="312">
                  <c:v>0.0573600176376666</c:v>
                </c:pt>
                <c:pt idx="313">
                  <c:v>0.070209731228975</c:v>
                </c:pt>
                <c:pt idx="314">
                  <c:v>0.0653049855357725</c:v>
                </c:pt>
                <c:pt idx="315">
                  <c:v>0.0556058782216222</c:v>
                </c:pt>
                <c:pt idx="316">
                  <c:v>0.0750529515812161</c:v>
                </c:pt>
                <c:pt idx="317">
                  <c:v>0.0435588743526422</c:v>
                </c:pt>
                <c:pt idx="318">
                  <c:v>0.0536949517073171</c:v>
                </c:pt>
                <c:pt idx="319">
                  <c:v>0.0639118965158751</c:v>
                </c:pt>
                <c:pt idx="320">
                  <c:v>0.077105015079835</c:v>
                </c:pt>
                <c:pt idx="321">
                  <c:v>0.0859752422624988</c:v>
                </c:pt>
                <c:pt idx="322">
                  <c:v>0.0895638482803548</c:v>
                </c:pt>
                <c:pt idx="323">
                  <c:v>0.0763354325631689</c:v>
                </c:pt>
                <c:pt idx="324">
                  <c:v>0.0625960261878145</c:v>
                </c:pt>
                <c:pt idx="325">
                  <c:v>0.0636712345815175</c:v>
                </c:pt>
                <c:pt idx="326">
                  <c:v>0.0959506487526616</c:v>
                </c:pt>
                <c:pt idx="327">
                  <c:v>0.101270219234611</c:v>
                </c:pt>
                <c:pt idx="328">
                  <c:v>0.0965299009034347</c:v>
                </c:pt>
                <c:pt idx="329">
                  <c:v>0.102277619649596</c:v>
                </c:pt>
                <c:pt idx="330">
                  <c:v>0.101402904009039</c:v>
                </c:pt>
                <c:pt idx="331">
                  <c:v>0.0780769298607249</c:v>
                </c:pt>
                <c:pt idx="332">
                  <c:v>0.0705180122221577</c:v>
                </c:pt>
                <c:pt idx="333">
                  <c:v>0.0599822875873694</c:v>
                </c:pt>
                <c:pt idx="334">
                  <c:v>0.046780382873907</c:v>
                </c:pt>
                <c:pt idx="335">
                  <c:v>0.0645439206548235</c:v>
                </c:pt>
                <c:pt idx="336">
                  <c:v>0.0591743275576127</c:v>
                </c:pt>
                <c:pt idx="337">
                  <c:v>0.0525949091935221</c:v>
                </c:pt>
                <c:pt idx="338">
                  <c:v>0.0371636267288664</c:v>
                </c:pt>
                <c:pt idx="339">
                  <c:v>0.0362306809881329</c:v>
                </c:pt>
                <c:pt idx="340">
                  <c:v>0.0239642621277535</c:v>
                </c:pt>
                <c:pt idx="341">
                  <c:v>0.0178011394440548</c:v>
                </c:pt>
                <c:pt idx="342">
                  <c:v>0.0470457031321946</c:v>
                </c:pt>
                <c:pt idx="343">
                  <c:v>0.065289941078147</c:v>
                </c:pt>
                <c:pt idx="344">
                  <c:v>0.0678703229246815</c:v>
                </c:pt>
                <c:pt idx="345">
                  <c:v>0.0885793045890283</c:v>
                </c:pt>
                <c:pt idx="346">
                  <c:v>0.0836831571563444</c:v>
                </c:pt>
                <c:pt idx="347">
                  <c:v>0.122159882387513</c:v>
                </c:pt>
                <c:pt idx="348">
                  <c:v>0.106227858590912</c:v>
                </c:pt>
                <c:pt idx="349">
                  <c:v>0.118215735551166</c:v>
                </c:pt>
                <c:pt idx="350">
                  <c:v>0.134174040242761</c:v>
                </c:pt>
                <c:pt idx="351">
                  <c:v>0.147822923331296</c:v>
                </c:pt>
                <c:pt idx="352">
                  <c:v>0.167854807388641</c:v>
                </c:pt>
                <c:pt idx="353">
                  <c:v>0.175421523426677</c:v>
                </c:pt>
                <c:pt idx="354">
                  <c:v>0.169632372275302</c:v>
                </c:pt>
                <c:pt idx="355">
                  <c:v>0.168862348658193</c:v>
                </c:pt>
                <c:pt idx="356">
                  <c:v>0.160501606443565</c:v>
                </c:pt>
                <c:pt idx="357">
                  <c:v>0.143682676487599</c:v>
                </c:pt>
                <c:pt idx="358">
                  <c:v>0.115395956564618</c:v>
                </c:pt>
                <c:pt idx="359">
                  <c:v>0.124730070631914</c:v>
                </c:pt>
                <c:pt idx="360">
                  <c:v>0.129188255780457</c:v>
                </c:pt>
                <c:pt idx="361">
                  <c:v>0.130954549450616</c:v>
                </c:pt>
                <c:pt idx="362">
                  <c:v>0.116828333383276</c:v>
                </c:pt>
                <c:pt idx="363">
                  <c:v>0.110140978219687</c:v>
                </c:pt>
                <c:pt idx="364">
                  <c:v>0.100377030558893</c:v>
                </c:pt>
                <c:pt idx="365">
                  <c:v>0.11230008974228</c:v>
                </c:pt>
                <c:pt idx="366">
                  <c:v>0.108259327612118</c:v>
                </c:pt>
                <c:pt idx="367">
                  <c:v>0.0924841012808895</c:v>
                </c:pt>
                <c:pt idx="368">
                  <c:v>0.100982300398918</c:v>
                </c:pt>
                <c:pt idx="369">
                  <c:v>0.0926974417007078</c:v>
                </c:pt>
                <c:pt idx="370">
                  <c:v>0.0854009210724684</c:v>
                </c:pt>
                <c:pt idx="371">
                  <c:v>0.0503389963583998</c:v>
                </c:pt>
                <c:pt idx="372">
                  <c:v>0.057888364748504</c:v>
                </c:pt>
                <c:pt idx="373">
                  <c:v>0.03307997649544</c:v>
                </c:pt>
                <c:pt idx="374">
                  <c:v>0.0151770140474795</c:v>
                </c:pt>
                <c:pt idx="375">
                  <c:v>0.00148197469770937</c:v>
                </c:pt>
                <c:pt idx="376">
                  <c:v>-0.0192651473116194</c:v>
                </c:pt>
                <c:pt idx="377">
                  <c:v>-0.0113319664028112</c:v>
                </c:pt>
                <c:pt idx="378">
                  <c:v>-0.0109331983566345</c:v>
                </c:pt>
                <c:pt idx="379">
                  <c:v>-0.0188844958288215</c:v>
                </c:pt>
                <c:pt idx="380">
                  <c:v>-0.015755964683416</c:v>
                </c:pt>
                <c:pt idx="381">
                  <c:v>-0.0113416064117867</c:v>
                </c:pt>
                <c:pt idx="382">
                  <c:v>0.00421083360334008</c:v>
                </c:pt>
                <c:pt idx="383">
                  <c:v>-0.00201811021007272</c:v>
                </c:pt>
                <c:pt idx="384">
                  <c:v>0.00199374714566027</c:v>
                </c:pt>
                <c:pt idx="385">
                  <c:v>0.0170936036488807</c:v>
                </c:pt>
                <c:pt idx="386">
                  <c:v>0.0291347582436962</c:v>
                </c:pt>
                <c:pt idx="387">
                  <c:v>0.0216708421317608</c:v>
                </c:pt>
                <c:pt idx="388">
                  <c:v>0.0113428753707418</c:v>
                </c:pt>
                <c:pt idx="389">
                  <c:v>0.00906064664210075</c:v>
                </c:pt>
                <c:pt idx="390">
                  <c:v>0.00683716072504792</c:v>
                </c:pt>
                <c:pt idx="391">
                  <c:v>0.00374227745948932</c:v>
                </c:pt>
                <c:pt idx="392">
                  <c:v>-0.0029350782811649</c:v>
                </c:pt>
                <c:pt idx="393">
                  <c:v>-0.018327158660301</c:v>
                </c:pt>
                <c:pt idx="394">
                  <c:v>-0.0253665822107695</c:v>
                </c:pt>
                <c:pt idx="395">
                  <c:v>-0.0204854549870896</c:v>
                </c:pt>
                <c:pt idx="396">
                  <c:v>-0.0292029759436726</c:v>
                </c:pt>
                <c:pt idx="397">
                  <c:v>-0.0465809155704039</c:v>
                </c:pt>
                <c:pt idx="398">
                  <c:v>-0.0545771185849341</c:v>
                </c:pt>
                <c:pt idx="399">
                  <c:v>-0.0329034543386988</c:v>
                </c:pt>
                <c:pt idx="400">
                  <c:v>-0.0391924039977381</c:v>
                </c:pt>
                <c:pt idx="401">
                  <c:v>-0.015713573673675</c:v>
                </c:pt>
                <c:pt idx="402">
                  <c:v>-0.00990012222243308</c:v>
                </c:pt>
                <c:pt idx="403">
                  <c:v>-0.0125565046928013</c:v>
                </c:pt>
                <c:pt idx="404">
                  <c:v>-0.0244330827215095</c:v>
                </c:pt>
                <c:pt idx="405">
                  <c:v>-0.0204908599455864</c:v>
                </c:pt>
                <c:pt idx="406">
                  <c:v>-0.0249460141862442</c:v>
                </c:pt>
                <c:pt idx="407">
                  <c:v>-0.02050343852913</c:v>
                </c:pt>
                <c:pt idx="408">
                  <c:v>-0.0152564424253338</c:v>
                </c:pt>
                <c:pt idx="409">
                  <c:v>-0.0072359463898621</c:v>
                </c:pt>
                <c:pt idx="410">
                  <c:v>-0.0152626711916752</c:v>
                </c:pt>
                <c:pt idx="411">
                  <c:v>-0.00548139772148555</c:v>
                </c:pt>
                <c:pt idx="412">
                  <c:v>-0.00899189309759075</c:v>
                </c:pt>
                <c:pt idx="413">
                  <c:v>-0.0169368334419708</c:v>
                </c:pt>
                <c:pt idx="414">
                  <c:v>-0.0094309155224016</c:v>
                </c:pt>
                <c:pt idx="415">
                  <c:v>-0.00765145632010999</c:v>
                </c:pt>
                <c:pt idx="416">
                  <c:v>-0.0108146225926763</c:v>
                </c:pt>
                <c:pt idx="417">
                  <c:v>-0.00409874183143588</c:v>
                </c:pt>
                <c:pt idx="418">
                  <c:v>0.000347560018145954</c:v>
                </c:pt>
                <c:pt idx="419">
                  <c:v>-0.00623421979432568</c:v>
                </c:pt>
                <c:pt idx="420">
                  <c:v>0.00158857723505745</c:v>
                </c:pt>
                <c:pt idx="421">
                  <c:v>-0.00197125123604969</c:v>
                </c:pt>
                <c:pt idx="422">
                  <c:v>-0.00629392389916269</c:v>
                </c:pt>
                <c:pt idx="423">
                  <c:v>-0.00150164491341587</c:v>
                </c:pt>
                <c:pt idx="424">
                  <c:v>-0.00369290976357542</c:v>
                </c:pt>
                <c:pt idx="425">
                  <c:v>0.00587661332415021</c:v>
                </c:pt>
                <c:pt idx="426">
                  <c:v>0.00456116591612898</c:v>
                </c:pt>
                <c:pt idx="427">
                  <c:v>0.0231199127332272</c:v>
                </c:pt>
                <c:pt idx="428">
                  <c:v>0.0121923886469991</c:v>
                </c:pt>
                <c:pt idx="429">
                  <c:v>0.00163059738853788</c:v>
                </c:pt>
                <c:pt idx="430">
                  <c:v>0.00344253846828282</c:v>
                </c:pt>
                <c:pt idx="431">
                  <c:v>0.00432188482383955</c:v>
                </c:pt>
                <c:pt idx="432">
                  <c:v>0.0100918440576628</c:v>
                </c:pt>
                <c:pt idx="433">
                  <c:v>0.031361515665892</c:v>
                </c:pt>
                <c:pt idx="434">
                  <c:v>0.0274533316381881</c:v>
                </c:pt>
                <c:pt idx="435">
                  <c:v>0.0375700352497026</c:v>
                </c:pt>
                <c:pt idx="436">
                  <c:v>0.0153080770701164</c:v>
                </c:pt>
                <c:pt idx="437">
                  <c:v>0.0373985841579063</c:v>
                </c:pt>
                <c:pt idx="438">
                  <c:v>0.0528252973311395</c:v>
                </c:pt>
                <c:pt idx="439">
                  <c:v>0.0589282088836818</c:v>
                </c:pt>
                <c:pt idx="440">
                  <c:v>0.0748886594815885</c:v>
                </c:pt>
                <c:pt idx="441">
                  <c:v>0.0832462077668715</c:v>
                </c:pt>
                <c:pt idx="442">
                  <c:v>0.0950687824559302</c:v>
                </c:pt>
                <c:pt idx="443">
                  <c:v>0.0990084254842178</c:v>
                </c:pt>
                <c:pt idx="444">
                  <c:v>0.0915141566971421</c:v>
                </c:pt>
                <c:pt idx="445">
                  <c:v>0.104003363079673</c:v>
                </c:pt>
                <c:pt idx="446">
                  <c:v>0.107545285019941</c:v>
                </c:pt>
                <c:pt idx="447">
                  <c:v>0.105061739663315</c:v>
                </c:pt>
                <c:pt idx="448">
                  <c:v>0.0895816311281954</c:v>
                </c:pt>
                <c:pt idx="449">
                  <c:v>0.0851883814726987</c:v>
                </c:pt>
                <c:pt idx="450">
                  <c:v>0.0701545948904415</c:v>
                </c:pt>
                <c:pt idx="451">
                  <c:v>0.056372364287919</c:v>
                </c:pt>
                <c:pt idx="452">
                  <c:v>0.0581492418110805</c:v>
                </c:pt>
                <c:pt idx="453">
                  <c:v>0.054533802428084</c:v>
                </c:pt>
                <c:pt idx="454">
                  <c:v>0.0615652040773151</c:v>
                </c:pt>
                <c:pt idx="455">
                  <c:v>0.0535872555167455</c:v>
                </c:pt>
                <c:pt idx="456">
                  <c:v>0.0471526214284799</c:v>
                </c:pt>
                <c:pt idx="457">
                  <c:v>0.0461283210456803</c:v>
                </c:pt>
                <c:pt idx="458">
                  <c:v>0.0527675687007643</c:v>
                </c:pt>
                <c:pt idx="459">
                  <c:v>0.0475573524129659</c:v>
                </c:pt>
                <c:pt idx="460">
                  <c:v>0.0382694760082907</c:v>
                </c:pt>
                <c:pt idx="461">
                  <c:v>0.0466010141112164</c:v>
                </c:pt>
                <c:pt idx="462">
                  <c:v>0.0443926647515933</c:v>
                </c:pt>
                <c:pt idx="463">
                  <c:v>0.047028345097942</c:v>
                </c:pt>
                <c:pt idx="464">
                  <c:v>0.0412944993036842</c:v>
                </c:pt>
                <c:pt idx="465">
                  <c:v>0.0289184924557027</c:v>
                </c:pt>
                <c:pt idx="466">
                  <c:v>0.035079710217144</c:v>
                </c:pt>
                <c:pt idx="467">
                  <c:v>0.0240277224802548</c:v>
                </c:pt>
                <c:pt idx="468">
                  <c:v>0.0103481241961872</c:v>
                </c:pt>
                <c:pt idx="469">
                  <c:v>0.00902094533204876</c:v>
                </c:pt>
                <c:pt idx="470">
                  <c:v>0.0165262158117635</c:v>
                </c:pt>
                <c:pt idx="471">
                  <c:v>0.0253627958940192</c:v>
                </c:pt>
                <c:pt idx="472">
                  <c:v>0.0112466191269401</c:v>
                </c:pt>
                <c:pt idx="473">
                  <c:v>0.0161008850396766</c:v>
                </c:pt>
                <c:pt idx="474">
                  <c:v>0.00729926665406399</c:v>
                </c:pt>
                <c:pt idx="475">
                  <c:v>0.0116868262633906</c:v>
                </c:pt>
                <c:pt idx="476">
                  <c:v>0.0251149407970498</c:v>
                </c:pt>
                <c:pt idx="477">
                  <c:v>0.036169662869183</c:v>
                </c:pt>
                <c:pt idx="478">
                  <c:v>0.0476931231558225</c:v>
                </c:pt>
                <c:pt idx="479">
                  <c:v>0.0618728912252021</c:v>
                </c:pt>
                <c:pt idx="480">
                  <c:v>0.0592465496429967</c:v>
                </c:pt>
                <c:pt idx="481">
                  <c:v>0.0606092790789985</c:v>
                </c:pt>
                <c:pt idx="482">
                  <c:v>0.0562591231423685</c:v>
                </c:pt>
                <c:pt idx="483">
                  <c:v>0.0566235067935148</c:v>
                </c:pt>
                <c:pt idx="484">
                  <c:v>0.0468943104064125</c:v>
                </c:pt>
                <c:pt idx="485">
                  <c:v>0.0561620322788605</c:v>
                </c:pt>
                <c:pt idx="486">
                  <c:v>0.0464613561793148</c:v>
                </c:pt>
                <c:pt idx="487">
                  <c:v>0.0553041995608297</c:v>
                </c:pt>
                <c:pt idx="488">
                  <c:v>0.0437270182742047</c:v>
                </c:pt>
                <c:pt idx="489">
                  <c:v>0.0365498536744196</c:v>
                </c:pt>
                <c:pt idx="490">
                  <c:v>0.0338310689005101</c:v>
                </c:pt>
                <c:pt idx="491">
                  <c:v>0.0346807446134195</c:v>
                </c:pt>
                <c:pt idx="492">
                  <c:v>0.0349429569980201</c:v>
                </c:pt>
                <c:pt idx="493">
                  <c:v>0.030960239163822</c:v>
                </c:pt>
                <c:pt idx="494">
                  <c:v>0.0292337282763361</c:v>
                </c:pt>
                <c:pt idx="495">
                  <c:v>0.0235203476700394</c:v>
                </c:pt>
                <c:pt idx="496">
                  <c:v>0.0319003760470887</c:v>
                </c:pt>
                <c:pt idx="497">
                  <c:v>0.0376293619211657</c:v>
                </c:pt>
                <c:pt idx="498">
                  <c:v>0.0362797369129789</c:v>
                </c:pt>
                <c:pt idx="499">
                  <c:v>0.0217140710525612</c:v>
                </c:pt>
                <c:pt idx="500">
                  <c:v>0.0199347962313766</c:v>
                </c:pt>
                <c:pt idx="501">
                  <c:v>0.0159537878553563</c:v>
                </c:pt>
                <c:pt idx="502">
                  <c:v>0.0216803427006218</c:v>
                </c:pt>
                <c:pt idx="503">
                  <c:v>0.0137429364092533</c:v>
                </c:pt>
                <c:pt idx="504">
                  <c:v>0.0150619767414498</c:v>
                </c:pt>
                <c:pt idx="505">
                  <c:v>0.024742778102621</c:v>
                </c:pt>
                <c:pt idx="506">
                  <c:v>0.0238324765064191</c:v>
                </c:pt>
                <c:pt idx="507">
                  <c:v>0.0110327807337636</c:v>
                </c:pt>
                <c:pt idx="508">
                  <c:v>0.0149830230877628</c:v>
                </c:pt>
                <c:pt idx="509">
                  <c:v>0.0185127411523647</c:v>
                </c:pt>
                <c:pt idx="510">
                  <c:v>0.0255763449188813</c:v>
                </c:pt>
                <c:pt idx="511">
                  <c:v>0.0171904982765683</c:v>
                </c:pt>
                <c:pt idx="512">
                  <c:v>0.0132027382149015</c:v>
                </c:pt>
                <c:pt idx="513">
                  <c:v>0.0123305876320744</c:v>
                </c:pt>
                <c:pt idx="514">
                  <c:v>0.0185087127521782</c:v>
                </c:pt>
                <c:pt idx="515">
                  <c:v>0.0268684080787336</c:v>
                </c:pt>
                <c:pt idx="516">
                  <c:v>0.0140605190536933</c:v>
                </c:pt>
                <c:pt idx="517">
                  <c:v>0.00956915400938336</c:v>
                </c:pt>
                <c:pt idx="518">
                  <c:v>0.00080691314408854</c:v>
                </c:pt>
                <c:pt idx="519">
                  <c:v>0.00566432819873508</c:v>
                </c:pt>
                <c:pt idx="520">
                  <c:v>0.000347155976440306</c:v>
                </c:pt>
                <c:pt idx="521">
                  <c:v>-0.00516069046161538</c:v>
                </c:pt>
                <c:pt idx="522">
                  <c:v>0.00827991182901766</c:v>
                </c:pt>
                <c:pt idx="523">
                  <c:v>0.00829272040440322</c:v>
                </c:pt>
                <c:pt idx="524">
                  <c:v>0.000353881358396205</c:v>
                </c:pt>
                <c:pt idx="525">
                  <c:v>-0.00184995021494738</c:v>
                </c:pt>
                <c:pt idx="526">
                  <c:v>-0.000523683202191437</c:v>
                </c:pt>
                <c:pt idx="527">
                  <c:v>0.006096584856342</c:v>
                </c:pt>
                <c:pt idx="528">
                  <c:v>0.013614731808711</c:v>
                </c:pt>
                <c:pt idx="529">
                  <c:v>0.020215820527061</c:v>
                </c:pt>
                <c:pt idx="530">
                  <c:v>0.00963585948190493</c:v>
                </c:pt>
                <c:pt idx="531">
                  <c:v>0.0100991990848307</c:v>
                </c:pt>
                <c:pt idx="532">
                  <c:v>0.00922803354758172</c:v>
                </c:pt>
                <c:pt idx="533">
                  <c:v>0.00484058545398758</c:v>
                </c:pt>
                <c:pt idx="534">
                  <c:v>0.00263513994429601</c:v>
                </c:pt>
                <c:pt idx="535">
                  <c:v>0.0149709114279295</c:v>
                </c:pt>
                <c:pt idx="536">
                  <c:v>0.0101221226738887</c:v>
                </c:pt>
                <c:pt idx="537">
                  <c:v>0.00704021516169895</c:v>
                </c:pt>
                <c:pt idx="538">
                  <c:v>0.0189369161907796</c:v>
                </c:pt>
                <c:pt idx="539">
                  <c:v>0.0285143769183377</c:v>
                </c:pt>
                <c:pt idx="540">
                  <c:v>0.0185040105475349</c:v>
                </c:pt>
                <c:pt idx="541">
                  <c:v>0.0409268528402862</c:v>
                </c:pt>
                <c:pt idx="542">
                  <c:v>0.0476007492476811</c:v>
                </c:pt>
                <c:pt idx="543">
                  <c:v>0.0484459157451519</c:v>
                </c:pt>
                <c:pt idx="544">
                  <c:v>0.0594457452368129</c:v>
                </c:pt>
                <c:pt idx="545">
                  <c:v>0.0709402596831833</c:v>
                </c:pt>
                <c:pt idx="546">
                  <c:v>0.0767449447828459</c:v>
                </c:pt>
                <c:pt idx="547">
                  <c:v>0.0577677079058871</c:v>
                </c:pt>
                <c:pt idx="548">
                  <c:v>0.0639749862358791</c:v>
                </c:pt>
                <c:pt idx="549">
                  <c:v>0.039661860141354</c:v>
                </c:pt>
                <c:pt idx="550">
                  <c:v>0.0361158509196673</c:v>
                </c:pt>
                <c:pt idx="551">
                  <c:v>0.0511779550036351</c:v>
                </c:pt>
                <c:pt idx="552">
                  <c:v>0.0533591890745255</c:v>
                </c:pt>
                <c:pt idx="553">
                  <c:v>0.0572751433132431</c:v>
                </c:pt>
                <c:pt idx="554">
                  <c:v>0.058617625471981</c:v>
                </c:pt>
                <c:pt idx="555">
                  <c:v>0.0414234030151075</c:v>
                </c:pt>
                <c:pt idx="556">
                  <c:v>0.0294270870663526</c:v>
                </c:pt>
                <c:pt idx="557">
                  <c:v>0.0316613010277744</c:v>
                </c:pt>
                <c:pt idx="558">
                  <c:v>0.0487647918105249</c:v>
                </c:pt>
                <c:pt idx="559">
                  <c:v>0.054970920229492</c:v>
                </c:pt>
                <c:pt idx="560">
                  <c:v>0.0739233624249052</c:v>
                </c:pt>
                <c:pt idx="561">
                  <c:v>0.059304310907352</c:v>
                </c:pt>
                <c:pt idx="562">
                  <c:v>0.0583109968769222</c:v>
                </c:pt>
                <c:pt idx="563">
                  <c:v>0.0552695601980245</c:v>
                </c:pt>
                <c:pt idx="564">
                  <c:v>0.0533804567027795</c:v>
                </c:pt>
                <c:pt idx="565">
                  <c:v>0.074667869801471</c:v>
                </c:pt>
                <c:pt idx="566">
                  <c:v>0.0644870300295499</c:v>
                </c:pt>
                <c:pt idx="567">
                  <c:v>0.0654781948274688</c:v>
                </c:pt>
                <c:pt idx="568">
                  <c:v>0.079597370293268</c:v>
                </c:pt>
                <c:pt idx="569">
                  <c:v>0.0708078523194004</c:v>
                </c:pt>
                <c:pt idx="570">
                  <c:v>0.0632805225436494</c:v>
                </c:pt>
                <c:pt idx="571">
                  <c:v>0.0504590170880196</c:v>
                </c:pt>
                <c:pt idx="572">
                  <c:v>0.0610939204190324</c:v>
                </c:pt>
                <c:pt idx="573">
                  <c:v>0.0751941480162396</c:v>
                </c:pt>
                <c:pt idx="574">
                  <c:v>0.055923867211789</c:v>
                </c:pt>
                <c:pt idx="575">
                  <c:v>0.0462544414494629</c:v>
                </c:pt>
                <c:pt idx="576">
                  <c:v>0.0291092018734506</c:v>
                </c:pt>
                <c:pt idx="577">
                  <c:v>0.0176326302921596</c:v>
                </c:pt>
                <c:pt idx="578">
                  <c:v>0.0300227750045363</c:v>
                </c:pt>
                <c:pt idx="579">
                  <c:v>0.0154478718841792</c:v>
                </c:pt>
                <c:pt idx="580">
                  <c:v>0.0088302740849584</c:v>
                </c:pt>
                <c:pt idx="581">
                  <c:v>0.00133274892752102</c:v>
                </c:pt>
                <c:pt idx="582">
                  <c:v>0.0044474286137879</c:v>
                </c:pt>
                <c:pt idx="583">
                  <c:v>-0.00304786056923922</c:v>
                </c:pt>
                <c:pt idx="584">
                  <c:v>-0.0123022594206917</c:v>
                </c:pt>
                <c:pt idx="585">
                  <c:v>-0.0012878469389096</c:v>
                </c:pt>
                <c:pt idx="586">
                  <c:v>0.0013435119824855</c:v>
                </c:pt>
                <c:pt idx="587">
                  <c:v>-0.00219804013837421</c:v>
                </c:pt>
                <c:pt idx="588">
                  <c:v>0.00356128158174246</c:v>
                </c:pt>
                <c:pt idx="589">
                  <c:v>-0.00217833423276786</c:v>
                </c:pt>
                <c:pt idx="590">
                  <c:v>0.00265077653005564</c:v>
                </c:pt>
                <c:pt idx="591">
                  <c:v>0.00750019086933285</c:v>
                </c:pt>
                <c:pt idx="592">
                  <c:v>0.00574637614017709</c:v>
                </c:pt>
                <c:pt idx="593">
                  <c:v>0.0127911876235897</c:v>
                </c:pt>
                <c:pt idx="594">
                  <c:v>0.0256149907508761</c:v>
                </c:pt>
                <c:pt idx="595">
                  <c:v>0.0318315113008733</c:v>
                </c:pt>
                <c:pt idx="596">
                  <c:v>0.0234552112129268</c:v>
                </c:pt>
                <c:pt idx="597">
                  <c:v>0.0314222129560428</c:v>
                </c:pt>
                <c:pt idx="598">
                  <c:v>0.033642279049782</c:v>
                </c:pt>
                <c:pt idx="599">
                  <c:v>0.0287856581057602</c:v>
                </c:pt>
                <c:pt idx="600">
                  <c:v>0.0460143137697928</c:v>
                </c:pt>
                <c:pt idx="601">
                  <c:v>0.0146624804078735</c:v>
                </c:pt>
                <c:pt idx="602">
                  <c:v>0.00497409301129334</c:v>
                </c:pt>
                <c:pt idx="603">
                  <c:v>0.00894571265153445</c:v>
                </c:pt>
                <c:pt idx="604">
                  <c:v>-0.00292022992275665</c:v>
                </c:pt>
                <c:pt idx="605">
                  <c:v>-0.0150682049718096</c:v>
                </c:pt>
                <c:pt idx="606">
                  <c:v>-0.0181465333409126</c:v>
                </c:pt>
                <c:pt idx="607">
                  <c:v>-0.0181254661253365</c:v>
                </c:pt>
                <c:pt idx="608">
                  <c:v>-0.0274431605817027</c:v>
                </c:pt>
                <c:pt idx="609">
                  <c:v>-0.0159037128082872</c:v>
                </c:pt>
                <c:pt idx="610">
                  <c:v>-0.00924672700505456</c:v>
                </c:pt>
                <c:pt idx="611">
                  <c:v>-0.0260649493800971</c:v>
                </c:pt>
                <c:pt idx="612">
                  <c:v>-0.0203138893751255</c:v>
                </c:pt>
                <c:pt idx="613">
                  <c:v>-0.0189873465594482</c:v>
                </c:pt>
                <c:pt idx="614">
                  <c:v>-0.0185464820772232</c:v>
                </c:pt>
                <c:pt idx="615">
                  <c:v>-0.0225002133622838</c:v>
                </c:pt>
                <c:pt idx="616">
                  <c:v>-0.0214801358277758</c:v>
                </c:pt>
                <c:pt idx="617">
                  <c:v>-0.00563660829037425</c:v>
                </c:pt>
                <c:pt idx="618">
                  <c:v>0.00492863749220858</c:v>
                </c:pt>
                <c:pt idx="619">
                  <c:v>0.00625460383375043</c:v>
                </c:pt>
                <c:pt idx="620">
                  <c:v>0.00448580876937855</c:v>
                </c:pt>
                <c:pt idx="621">
                  <c:v>-0.00210705913564835</c:v>
                </c:pt>
                <c:pt idx="622">
                  <c:v>0.002293347271132</c:v>
                </c:pt>
                <c:pt idx="623">
                  <c:v>0.00273468601241048</c:v>
                </c:pt>
                <c:pt idx="624">
                  <c:v>-0.00165388022078949</c:v>
                </c:pt>
                <c:pt idx="625">
                  <c:v>0.011548760059049</c:v>
                </c:pt>
                <c:pt idx="626">
                  <c:v>0.0124528009435869</c:v>
                </c:pt>
                <c:pt idx="627">
                  <c:v>0.0160037784543996</c:v>
                </c:pt>
                <c:pt idx="628">
                  <c:v>0.0107112308762228</c:v>
                </c:pt>
                <c:pt idx="629">
                  <c:v>0.00808412899932276</c:v>
                </c:pt>
                <c:pt idx="630">
                  <c:v>0.0111537676291941</c:v>
                </c:pt>
                <c:pt idx="631">
                  <c:v>0.00808260241637172</c:v>
                </c:pt>
                <c:pt idx="632">
                  <c:v>-0.0016188382501513</c:v>
                </c:pt>
                <c:pt idx="633">
                  <c:v>0.000157615817838356</c:v>
                </c:pt>
                <c:pt idx="634">
                  <c:v>0.0028395746861084</c:v>
                </c:pt>
                <c:pt idx="635">
                  <c:v>0.00677931537277599</c:v>
                </c:pt>
                <c:pt idx="636">
                  <c:v>-0.000250130680525155</c:v>
                </c:pt>
                <c:pt idx="637">
                  <c:v>-0.00858556513908742</c:v>
                </c:pt>
                <c:pt idx="638">
                  <c:v>-0.00813427644702724</c:v>
                </c:pt>
                <c:pt idx="639">
                  <c:v>-0.00459040165743474</c:v>
                </c:pt>
                <c:pt idx="640">
                  <c:v>-0.00153187270940558</c:v>
                </c:pt>
                <c:pt idx="641">
                  <c:v>-0.00150226090669848</c:v>
                </c:pt>
                <c:pt idx="642">
                  <c:v>0.0031559474879993</c:v>
                </c:pt>
                <c:pt idx="643">
                  <c:v>0.0224591817300804</c:v>
                </c:pt>
                <c:pt idx="644">
                  <c:v>0.0313119423672445</c:v>
                </c:pt>
                <c:pt idx="645">
                  <c:v>0.00892123494640432</c:v>
                </c:pt>
                <c:pt idx="646">
                  <c:v>0.000505864360869524</c:v>
                </c:pt>
                <c:pt idx="647">
                  <c:v>-0.0149924323943442</c:v>
                </c:pt>
                <c:pt idx="648">
                  <c:v>7.30602290489613E-5</c:v>
                </c:pt>
                <c:pt idx="649">
                  <c:v>-0.00566221758787766</c:v>
                </c:pt>
                <c:pt idx="650">
                  <c:v>-0.00852639760674035</c:v>
                </c:pt>
                <c:pt idx="651">
                  <c:v>-0.0120324774019989</c:v>
                </c:pt>
                <c:pt idx="652">
                  <c:v>-0.0116253785551294</c:v>
                </c:pt>
                <c:pt idx="653">
                  <c:v>-0.0076781939759812</c:v>
                </c:pt>
                <c:pt idx="654">
                  <c:v>-0.00814910033745087</c:v>
                </c:pt>
                <c:pt idx="655">
                  <c:v>-0.0218578529537344</c:v>
                </c:pt>
                <c:pt idx="656">
                  <c:v>-0.00637687210812019</c:v>
                </c:pt>
                <c:pt idx="657">
                  <c:v>-0.00327318445909736</c:v>
                </c:pt>
                <c:pt idx="658">
                  <c:v>0.0042390338142664</c:v>
                </c:pt>
                <c:pt idx="659">
                  <c:v>0.000255251825663328</c:v>
                </c:pt>
                <c:pt idx="660">
                  <c:v>-0.00413959308389165</c:v>
                </c:pt>
                <c:pt idx="661">
                  <c:v>0.00421397425399073</c:v>
                </c:pt>
                <c:pt idx="662">
                  <c:v>-0.000182922630075356</c:v>
                </c:pt>
                <c:pt idx="663">
                  <c:v>-0.00281269420328911</c:v>
                </c:pt>
                <c:pt idx="664">
                  <c:v>0.00335127415577463</c:v>
                </c:pt>
                <c:pt idx="665">
                  <c:v>0.00690653560297105</c:v>
                </c:pt>
                <c:pt idx="666">
                  <c:v>0.0134842243050423</c:v>
                </c:pt>
                <c:pt idx="667">
                  <c:v>0.00733185839682695</c:v>
                </c:pt>
                <c:pt idx="668">
                  <c:v>0.0167317168663178</c:v>
                </c:pt>
                <c:pt idx="669">
                  <c:v>0.0096875629248413</c:v>
                </c:pt>
                <c:pt idx="670">
                  <c:v>0.0165659607988068</c:v>
                </c:pt>
                <c:pt idx="671">
                  <c:v>0.0236157917076397</c:v>
                </c:pt>
                <c:pt idx="672">
                  <c:v>0.00471240444187748</c:v>
                </c:pt>
                <c:pt idx="673">
                  <c:v>0.00734777690892951</c:v>
                </c:pt>
                <c:pt idx="674">
                  <c:v>0.0104729207997866</c:v>
                </c:pt>
                <c:pt idx="675">
                  <c:v>-0.00139662101312943</c:v>
                </c:pt>
                <c:pt idx="676">
                  <c:v>0.000811597588502577</c:v>
                </c:pt>
                <c:pt idx="677">
                  <c:v>0.0069653971667677</c:v>
                </c:pt>
                <c:pt idx="678">
                  <c:v>-0.00140328792861834</c:v>
                </c:pt>
                <c:pt idx="679">
                  <c:v>-0.00273020612264818</c:v>
                </c:pt>
                <c:pt idx="680">
                  <c:v>-0.00534774528497639</c:v>
                </c:pt>
                <c:pt idx="681">
                  <c:v>-0.00360948750317571</c:v>
                </c:pt>
                <c:pt idx="682">
                  <c:v>-0.00404308897320149</c:v>
                </c:pt>
                <c:pt idx="683">
                  <c:v>0.00694526686866297</c:v>
                </c:pt>
                <c:pt idx="684">
                  <c:v>0.011795544650299</c:v>
                </c:pt>
                <c:pt idx="685">
                  <c:v>0.00999731278644555</c:v>
                </c:pt>
                <c:pt idx="686">
                  <c:v>0.0108800707087547</c:v>
                </c:pt>
                <c:pt idx="687">
                  <c:v>0.0100158022002557</c:v>
                </c:pt>
                <c:pt idx="688">
                  <c:v>0.00476452970060015</c:v>
                </c:pt>
                <c:pt idx="689">
                  <c:v>0.00873614228742802</c:v>
                </c:pt>
                <c:pt idx="690">
                  <c:v>-1.26210781492556E-6</c:v>
                </c:pt>
                <c:pt idx="691">
                  <c:v>0.0056888646191009</c:v>
                </c:pt>
                <c:pt idx="692">
                  <c:v>0.0004082882543609</c:v>
                </c:pt>
                <c:pt idx="693">
                  <c:v>-0.00614384772332799</c:v>
                </c:pt>
                <c:pt idx="694">
                  <c:v>-0.00482628767590489</c:v>
                </c:pt>
                <c:pt idx="695">
                  <c:v>0.00310459033223079</c:v>
                </c:pt>
                <c:pt idx="696">
                  <c:v>0.0071336394976253</c:v>
                </c:pt>
                <c:pt idx="697">
                  <c:v>0.0163746211382144</c:v>
                </c:pt>
                <c:pt idx="698">
                  <c:v>0.00761274334781348</c:v>
                </c:pt>
                <c:pt idx="699">
                  <c:v>0.000611030776081045</c:v>
                </c:pt>
                <c:pt idx="700">
                  <c:v>0.0059045935252619</c:v>
                </c:pt>
                <c:pt idx="701">
                  <c:v>0.0138153029558182</c:v>
                </c:pt>
                <c:pt idx="702">
                  <c:v>0.00988371885573787</c:v>
                </c:pt>
                <c:pt idx="703">
                  <c:v>0.0147622638150078</c:v>
                </c:pt>
                <c:pt idx="704">
                  <c:v>0.0200317020702765</c:v>
                </c:pt>
                <c:pt idx="705">
                  <c:v>0.00952593204650888</c:v>
                </c:pt>
                <c:pt idx="706">
                  <c:v>0.00162165751791634</c:v>
                </c:pt>
                <c:pt idx="707">
                  <c:v>0.000734762968960479</c:v>
                </c:pt>
                <c:pt idx="708">
                  <c:v>-0.00584323242425365</c:v>
                </c:pt>
                <c:pt idx="709">
                  <c:v>0.000294094640690079</c:v>
                </c:pt>
                <c:pt idx="710">
                  <c:v>0.0050925972450766</c:v>
                </c:pt>
                <c:pt idx="711">
                  <c:v>0.0134521711010917</c:v>
                </c:pt>
                <c:pt idx="712">
                  <c:v>0.0156184960381195</c:v>
                </c:pt>
                <c:pt idx="713">
                  <c:v>0.0121136231843111</c:v>
                </c:pt>
                <c:pt idx="714">
                  <c:v>0.0125626204535342</c:v>
                </c:pt>
                <c:pt idx="715">
                  <c:v>0.0143241651935702</c:v>
                </c:pt>
                <c:pt idx="716">
                  <c:v>0.026176409099087</c:v>
                </c:pt>
                <c:pt idx="717">
                  <c:v>0.0196223671964202</c:v>
                </c:pt>
                <c:pt idx="718">
                  <c:v>0.0147994919850777</c:v>
                </c:pt>
                <c:pt idx="719">
                  <c:v>0.0160965554218694</c:v>
                </c:pt>
                <c:pt idx="720">
                  <c:v>0.0179026431980327</c:v>
                </c:pt>
                <c:pt idx="721">
                  <c:v>0.0271716140098516</c:v>
                </c:pt>
                <c:pt idx="722">
                  <c:v>0.0148637074289684</c:v>
                </c:pt>
                <c:pt idx="723">
                  <c:v>0.00697974802285919</c:v>
                </c:pt>
                <c:pt idx="724">
                  <c:v>0.00567263149341573</c:v>
                </c:pt>
                <c:pt idx="725">
                  <c:v>0.00128584129974874</c:v>
                </c:pt>
                <c:pt idx="726">
                  <c:v>0.000406948670190865</c:v>
                </c:pt>
                <c:pt idx="727">
                  <c:v>-0.0101270184297687</c:v>
                </c:pt>
                <c:pt idx="728">
                  <c:v>-0.00089540168517856</c:v>
                </c:pt>
                <c:pt idx="729">
                  <c:v>-0.00353442730043555</c:v>
                </c:pt>
                <c:pt idx="730">
                  <c:v>-0.0154664770166593</c:v>
                </c:pt>
                <c:pt idx="731">
                  <c:v>-0.0141837791728991</c:v>
                </c:pt>
                <c:pt idx="732">
                  <c:v>-0.0219799473335179</c:v>
                </c:pt>
                <c:pt idx="733">
                  <c:v>-0.0268203124084928</c:v>
                </c:pt>
                <c:pt idx="734">
                  <c:v>-0.0174612622766456</c:v>
                </c:pt>
                <c:pt idx="735">
                  <c:v>-0.0132704557133442</c:v>
                </c:pt>
                <c:pt idx="736">
                  <c:v>-0.0190598131257769</c:v>
                </c:pt>
                <c:pt idx="737">
                  <c:v>-0.0176623805687061</c:v>
                </c:pt>
                <c:pt idx="738">
                  <c:v>-0.0133169800771636</c:v>
                </c:pt>
                <c:pt idx="739">
                  <c:v>-0.0151770140474795</c:v>
                </c:pt>
                <c:pt idx="740">
                  <c:v>-0.00148197469770948</c:v>
                </c:pt>
                <c:pt idx="741">
                  <c:v>0.0192651473116193</c:v>
                </c:pt>
                <c:pt idx="742">
                  <c:v>0.0113319664028113</c:v>
                </c:pt>
                <c:pt idx="743">
                  <c:v>0.0125966661881973</c:v>
                </c:pt>
                <c:pt idx="744">
                  <c:v>0.0232887821139196</c:v>
                </c:pt>
                <c:pt idx="745">
                  <c:v>0.0281875470392918</c:v>
                </c:pt>
                <c:pt idx="746">
                  <c:v>0.0184246816355341</c:v>
                </c:pt>
                <c:pt idx="747">
                  <c:v>0.0197704216389581</c:v>
                </c:pt>
                <c:pt idx="748">
                  <c:v>0.0250364262650368</c:v>
                </c:pt>
                <c:pt idx="749">
                  <c:v>0.02904014333593</c:v>
                </c:pt>
                <c:pt idx="750">
                  <c:v>0.0316864663143736</c:v>
                </c:pt>
                <c:pt idx="751">
                  <c:v>0.0225492070311322</c:v>
                </c:pt>
                <c:pt idx="752">
                  <c:v>0.0115812702985216</c:v>
                </c:pt>
                <c:pt idx="753">
                  <c:v>0.0197984690974555</c:v>
                </c:pt>
                <c:pt idx="754">
                  <c:v>0.0193674863215518</c:v>
                </c:pt>
                <c:pt idx="755">
                  <c:v>0.0312827731838271</c:v>
                </c:pt>
                <c:pt idx="756">
                  <c:v>0.0149959179983589</c:v>
                </c:pt>
                <c:pt idx="757">
                  <c:v>0.0295793064442536</c:v>
                </c:pt>
                <c:pt idx="758">
                  <c:v>0.0318833049821397</c:v>
                </c:pt>
                <c:pt idx="759">
                  <c:v>0.0319325346807421</c:v>
                </c:pt>
                <c:pt idx="760">
                  <c:v>0.0341146076392998</c:v>
                </c:pt>
                <c:pt idx="761">
                  <c:v>0.021050629436683</c:v>
                </c:pt>
                <c:pt idx="762">
                  <c:v>0.00637345642314009</c:v>
                </c:pt>
                <c:pt idx="763">
                  <c:v>0.00198566126557698</c:v>
                </c:pt>
                <c:pt idx="764">
                  <c:v>-0.00547088207954761</c:v>
                </c:pt>
                <c:pt idx="765">
                  <c:v>-0.0179644902680883</c:v>
                </c:pt>
                <c:pt idx="766">
                  <c:v>-0.0192759446856878</c:v>
                </c:pt>
                <c:pt idx="767">
                  <c:v>-0.00910801448798615</c:v>
                </c:pt>
                <c:pt idx="768">
                  <c:v>-0.00994305359449377</c:v>
                </c:pt>
                <c:pt idx="769">
                  <c:v>-0.0332416472653287</c:v>
                </c:pt>
                <c:pt idx="770">
                  <c:v>-0.0284151457738855</c:v>
                </c:pt>
                <c:pt idx="771">
                  <c:v>-0.0424928927143715</c:v>
                </c:pt>
                <c:pt idx="772">
                  <c:v>-0.0310508878419322</c:v>
                </c:pt>
                <c:pt idx="773">
                  <c:v>-0.0337729109423614</c:v>
                </c:pt>
                <c:pt idx="774">
                  <c:v>-0.0399246847367514</c:v>
                </c:pt>
                <c:pt idx="775">
                  <c:v>-0.0302592701195789</c:v>
                </c:pt>
                <c:pt idx="776">
                  <c:v>-0.0240593842963356</c:v>
                </c:pt>
                <c:pt idx="777">
                  <c:v>-0.0310813321841045</c:v>
                </c:pt>
                <c:pt idx="778">
                  <c:v>-0.0380817863700619</c:v>
                </c:pt>
                <c:pt idx="779">
                  <c:v>-0.0332725922070026</c:v>
                </c:pt>
                <c:pt idx="780">
                  <c:v>-0.0341556437551774</c:v>
                </c:pt>
                <c:pt idx="781">
                  <c:v>-0.0319920947011554</c:v>
                </c:pt>
                <c:pt idx="782">
                  <c:v>-0.0403313707510977</c:v>
                </c:pt>
                <c:pt idx="783">
                  <c:v>-0.0632570213670359</c:v>
                </c:pt>
                <c:pt idx="784">
                  <c:v>-0.0495478255891429</c:v>
                </c:pt>
                <c:pt idx="785">
                  <c:v>-0.0523032577061575</c:v>
                </c:pt>
                <c:pt idx="786">
                  <c:v>-0.0567314131177109</c:v>
                </c:pt>
                <c:pt idx="787">
                  <c:v>-0.0389662746275658</c:v>
                </c:pt>
                <c:pt idx="788">
                  <c:v>-0.0262209308814141</c:v>
                </c:pt>
                <c:pt idx="789">
                  <c:v>-0.0407315203454726</c:v>
                </c:pt>
                <c:pt idx="790">
                  <c:v>-0.0417867046742299</c:v>
                </c:pt>
                <c:pt idx="791">
                  <c:v>-0.0307666516923649</c:v>
                </c:pt>
                <c:pt idx="792">
                  <c:v>-0.0378618543073511</c:v>
                </c:pt>
                <c:pt idx="793">
                  <c:v>-0.0452591999183245</c:v>
                </c:pt>
                <c:pt idx="794">
                  <c:v>-0.0213334465147726</c:v>
                </c:pt>
                <c:pt idx="795">
                  <c:v>-0.023883365235743</c:v>
                </c:pt>
                <c:pt idx="796">
                  <c:v>-0.0150863097969165</c:v>
                </c:pt>
                <c:pt idx="797">
                  <c:v>-0.0181634834163134</c:v>
                </c:pt>
                <c:pt idx="798">
                  <c:v>-0.0313110355976073</c:v>
                </c:pt>
                <c:pt idx="799">
                  <c:v>-0.0404838691025251</c:v>
                </c:pt>
                <c:pt idx="800">
                  <c:v>-0.0321518921773667</c:v>
                </c:pt>
                <c:pt idx="801">
                  <c:v>-0.0384567675328388</c:v>
                </c:pt>
                <c:pt idx="802">
                  <c:v>-0.0481455614741737</c:v>
                </c:pt>
                <c:pt idx="803">
                  <c:v>-0.0397601968759216</c:v>
                </c:pt>
                <c:pt idx="804">
                  <c:v>-0.0318497315009356</c:v>
                </c:pt>
                <c:pt idx="805">
                  <c:v>-0.0406246501134343</c:v>
                </c:pt>
                <c:pt idx="806">
                  <c:v>-0.0384530466772675</c:v>
                </c:pt>
                <c:pt idx="807">
                  <c:v>-0.0327869631098755</c:v>
                </c:pt>
                <c:pt idx="808">
                  <c:v>-0.0447161342978476</c:v>
                </c:pt>
                <c:pt idx="809">
                  <c:v>-0.046900803242913</c:v>
                </c:pt>
                <c:pt idx="810">
                  <c:v>-0.0512067637201791</c:v>
                </c:pt>
                <c:pt idx="811">
                  <c:v>-0.0441365627153055</c:v>
                </c:pt>
                <c:pt idx="812">
                  <c:v>-0.0457240958331173</c:v>
                </c:pt>
                <c:pt idx="813">
                  <c:v>-0.0470270517965586</c:v>
                </c:pt>
                <c:pt idx="814">
                  <c:v>-0.0346857594683798</c:v>
                </c:pt>
                <c:pt idx="815">
                  <c:v>-0.0576556305002883</c:v>
                </c:pt>
                <c:pt idx="816">
                  <c:v>-0.059051056828834</c:v>
                </c:pt>
                <c:pt idx="817">
                  <c:v>-0.0564070123435884</c:v>
                </c:pt>
                <c:pt idx="818">
                  <c:v>-0.0617645536639497</c:v>
                </c:pt>
                <c:pt idx="819">
                  <c:v>-0.0406195430763027</c:v>
                </c:pt>
                <c:pt idx="820">
                  <c:v>-0.0317956584010343</c:v>
                </c:pt>
                <c:pt idx="821">
                  <c:v>-0.0293805385163093</c:v>
                </c:pt>
                <c:pt idx="822">
                  <c:v>-0.0506886937512597</c:v>
                </c:pt>
                <c:pt idx="823">
                  <c:v>-0.0564265363341644</c:v>
                </c:pt>
                <c:pt idx="824">
                  <c:v>-0.0483897236142321</c:v>
                </c:pt>
                <c:pt idx="825">
                  <c:v>-0.0549428360636188</c:v>
                </c:pt>
                <c:pt idx="826">
                  <c:v>-0.0466010141112164</c:v>
                </c:pt>
                <c:pt idx="827">
                  <c:v>-0.0443926647515933</c:v>
                </c:pt>
                <c:pt idx="828">
                  <c:v>-0.047028345097942</c:v>
                </c:pt>
                <c:pt idx="829">
                  <c:v>-0.0412982556198325</c:v>
                </c:pt>
                <c:pt idx="830">
                  <c:v>-0.0289184924557027</c:v>
                </c:pt>
                <c:pt idx="831">
                  <c:v>-0.0350797102171442</c:v>
                </c:pt>
                <c:pt idx="832">
                  <c:v>-0.0240277224802548</c:v>
                </c:pt>
                <c:pt idx="833">
                  <c:v>-0.010348124196187</c:v>
                </c:pt>
                <c:pt idx="834">
                  <c:v>-0.00902094533204876</c:v>
                </c:pt>
                <c:pt idx="835">
                  <c:v>-0.0165262158117636</c:v>
                </c:pt>
                <c:pt idx="836">
                  <c:v>-0.0253627958940191</c:v>
                </c:pt>
                <c:pt idx="837">
                  <c:v>-0.0112466191269401</c:v>
                </c:pt>
                <c:pt idx="838">
                  <c:v>-0.0161008850396766</c:v>
                </c:pt>
                <c:pt idx="839">
                  <c:v>-0.00729926665406411</c:v>
                </c:pt>
                <c:pt idx="840">
                  <c:v>-0.0116868262633905</c:v>
                </c:pt>
                <c:pt idx="841">
                  <c:v>-0.00179688027588123</c:v>
                </c:pt>
                <c:pt idx="842">
                  <c:v>-0.00309567187963577</c:v>
                </c:pt>
                <c:pt idx="843">
                  <c:v>-0.000406184885708649</c:v>
                </c:pt>
                <c:pt idx="844">
                  <c:v>0.00315904546988743</c:v>
                </c:pt>
                <c:pt idx="845">
                  <c:v>0.00760577505435456</c:v>
                </c:pt>
                <c:pt idx="846">
                  <c:v>0.013393814172347</c:v>
                </c:pt>
                <c:pt idx="847">
                  <c:v>0.0266858985852108</c:v>
                </c:pt>
                <c:pt idx="848">
                  <c:v>0.0121092304644486</c:v>
                </c:pt>
                <c:pt idx="849">
                  <c:v>0.0130020712768089</c:v>
                </c:pt>
                <c:pt idx="850">
                  <c:v>0.00646661449476923</c:v>
                </c:pt>
                <c:pt idx="851">
                  <c:v>0.0126534637812263</c:v>
                </c:pt>
                <c:pt idx="852">
                  <c:v>0.0126344938878666</c:v>
                </c:pt>
                <c:pt idx="853">
                  <c:v>0.00193962137166083</c:v>
                </c:pt>
                <c:pt idx="854">
                  <c:v>-0.0148979952017207</c:v>
                </c:pt>
                <c:pt idx="855">
                  <c:v>-0.0255267880948168</c:v>
                </c:pt>
                <c:pt idx="856">
                  <c:v>-0.0325774052457072</c:v>
                </c:pt>
                <c:pt idx="857">
                  <c:v>-0.0349429569980201</c:v>
                </c:pt>
                <c:pt idx="858">
                  <c:v>-0.0309602391638218</c:v>
                </c:pt>
                <c:pt idx="859">
                  <c:v>-0.0292337282763361</c:v>
                </c:pt>
                <c:pt idx="860">
                  <c:v>-0.0235203476700394</c:v>
                </c:pt>
                <c:pt idx="861">
                  <c:v>-0.0319003760470887</c:v>
                </c:pt>
                <c:pt idx="862">
                  <c:v>-0.0376293619211657</c:v>
                </c:pt>
                <c:pt idx="863">
                  <c:v>-0.0362797369129789</c:v>
                </c:pt>
                <c:pt idx="864">
                  <c:v>-0.0217140710525611</c:v>
                </c:pt>
                <c:pt idx="865">
                  <c:v>-0.0199347962313766</c:v>
                </c:pt>
                <c:pt idx="866">
                  <c:v>-0.0159537878553564</c:v>
                </c:pt>
                <c:pt idx="867">
                  <c:v>-0.0216803427006219</c:v>
                </c:pt>
                <c:pt idx="868">
                  <c:v>-0.0137429364092532</c:v>
                </c:pt>
                <c:pt idx="869">
                  <c:v>-0.0150619767414498</c:v>
                </c:pt>
                <c:pt idx="870">
                  <c:v>-0.024742778102621</c:v>
                </c:pt>
                <c:pt idx="871">
                  <c:v>-0.0238324765064191</c:v>
                </c:pt>
                <c:pt idx="872">
                  <c:v>-0.0110327807337634</c:v>
                </c:pt>
                <c:pt idx="873">
                  <c:v>-0.0149830230877627</c:v>
                </c:pt>
                <c:pt idx="874">
                  <c:v>-0.0185127411523648</c:v>
                </c:pt>
                <c:pt idx="875">
                  <c:v>-0.0255763449188814</c:v>
                </c:pt>
                <c:pt idx="876">
                  <c:v>-0.0171904982765683</c:v>
                </c:pt>
                <c:pt idx="877">
                  <c:v>-0.0132027382149015</c:v>
                </c:pt>
                <c:pt idx="878">
                  <c:v>-0.0123305876320744</c:v>
                </c:pt>
                <c:pt idx="879">
                  <c:v>-0.0185087127521781</c:v>
                </c:pt>
                <c:pt idx="880">
                  <c:v>-0.0268684080787336</c:v>
                </c:pt>
                <c:pt idx="881">
                  <c:v>-0.0140605190536933</c:v>
                </c:pt>
                <c:pt idx="882">
                  <c:v>-0.0150017190694524</c:v>
                </c:pt>
                <c:pt idx="883">
                  <c:v>-0.0184563063196043</c:v>
                </c:pt>
                <c:pt idx="884">
                  <c:v>-0.00566432819873508</c:v>
                </c:pt>
                <c:pt idx="885">
                  <c:v>-0.000347155976440306</c:v>
                </c:pt>
                <c:pt idx="886">
                  <c:v>-0.0022862091717725</c:v>
                </c:pt>
                <c:pt idx="887">
                  <c:v>-0.00827991182901755</c:v>
                </c:pt>
                <c:pt idx="888">
                  <c:v>-0.00829272040440332</c:v>
                </c:pt>
                <c:pt idx="889">
                  <c:v>-0.000353881358396313</c:v>
                </c:pt>
                <c:pt idx="890">
                  <c:v>-0.0140134059370131</c:v>
                </c:pt>
                <c:pt idx="891">
                  <c:v>-0.00653397662332556</c:v>
                </c:pt>
                <c:pt idx="892">
                  <c:v>-0.00700473004975633</c:v>
                </c:pt>
                <c:pt idx="893">
                  <c:v>-0.0136147318087111</c:v>
                </c:pt>
                <c:pt idx="894">
                  <c:v>-0.020215820527061</c:v>
                </c:pt>
                <c:pt idx="895">
                  <c:v>-0.00963585948190493</c:v>
                </c:pt>
                <c:pt idx="896">
                  <c:v>-0.0100991990848307</c:v>
                </c:pt>
                <c:pt idx="897">
                  <c:v>-0.00922803354758162</c:v>
                </c:pt>
                <c:pt idx="898">
                  <c:v>-0.00484058545398758</c:v>
                </c:pt>
                <c:pt idx="899">
                  <c:v>-0.00263513994429601</c:v>
                </c:pt>
                <c:pt idx="900">
                  <c:v>-0.0149709114279294</c:v>
                </c:pt>
                <c:pt idx="901">
                  <c:v>-0.0101221226738887</c:v>
                </c:pt>
                <c:pt idx="902">
                  <c:v>-0.00704021516169895</c:v>
                </c:pt>
                <c:pt idx="903">
                  <c:v>-0.0189369161907796</c:v>
                </c:pt>
                <c:pt idx="904">
                  <c:v>-0.0216708425653733</c:v>
                </c:pt>
                <c:pt idx="905">
                  <c:v>-0.0185040105475349</c:v>
                </c:pt>
                <c:pt idx="906">
                  <c:v>-0.013740727339234</c:v>
                </c:pt>
                <c:pt idx="907">
                  <c:v>-0.00706125627426635</c:v>
                </c:pt>
                <c:pt idx="908">
                  <c:v>-0.0149971256177292</c:v>
                </c:pt>
                <c:pt idx="909">
                  <c:v>-0.0251239168551016</c:v>
                </c:pt>
                <c:pt idx="910">
                  <c:v>-0.0259589733192395</c:v>
                </c:pt>
                <c:pt idx="911">
                  <c:v>-0.0149014669052414</c:v>
                </c:pt>
                <c:pt idx="912">
                  <c:v>-0.0100535540592406</c:v>
                </c:pt>
                <c:pt idx="913">
                  <c:v>-0.00823472338396354</c:v>
                </c:pt>
                <c:pt idx="914">
                  <c:v>-0.00957396584418605</c:v>
                </c:pt>
                <c:pt idx="915">
                  <c:v>-0.0105029552311097</c:v>
                </c:pt>
                <c:pt idx="916">
                  <c:v>-0.00603184731349315</c:v>
                </c:pt>
                <c:pt idx="917">
                  <c:v>-0.0126356573126317</c:v>
                </c:pt>
                <c:pt idx="918">
                  <c:v>-0.0237207220759956</c:v>
                </c:pt>
                <c:pt idx="919">
                  <c:v>-0.0215065207567581</c:v>
                </c:pt>
                <c:pt idx="920">
                  <c:v>-0.014880460149654</c:v>
                </c:pt>
                <c:pt idx="921">
                  <c:v>-0.0268435636666086</c:v>
                </c:pt>
                <c:pt idx="922">
                  <c:v>-0.0316613010277744</c:v>
                </c:pt>
                <c:pt idx="923">
                  <c:v>-0.0471702444585529</c:v>
                </c:pt>
                <c:pt idx="924">
                  <c:v>-0.043648084988302</c:v>
                </c:pt>
                <c:pt idx="925">
                  <c:v>-0.052922479313467</c:v>
                </c:pt>
                <c:pt idx="926">
                  <c:v>-0.0587428836460647</c:v>
                </c:pt>
                <c:pt idx="927">
                  <c:v>-0.0658769054146592</c:v>
                </c:pt>
                <c:pt idx="928">
                  <c:v>-0.0733304643389821</c:v>
                </c:pt>
                <c:pt idx="929">
                  <c:v>-0.0804957186749113</c:v>
                </c:pt>
                <c:pt idx="930">
                  <c:v>-0.0751418238292236</c:v>
                </c:pt>
                <c:pt idx="931">
                  <c:v>-0.0950479069782016</c:v>
                </c:pt>
                <c:pt idx="932">
                  <c:v>-0.087896033286871</c:v>
                </c:pt>
                <c:pt idx="933">
                  <c:v>-0.0747046188368781</c:v>
                </c:pt>
                <c:pt idx="934">
                  <c:v>-0.0799748117839285</c:v>
                </c:pt>
                <c:pt idx="935">
                  <c:v>-0.0804341413354073</c:v>
                </c:pt>
                <c:pt idx="936">
                  <c:v>-0.0579920949296855</c:v>
                </c:pt>
                <c:pt idx="937">
                  <c:v>-0.0535306687250442</c:v>
                </c:pt>
                <c:pt idx="938">
                  <c:v>-0.0456012787142944</c:v>
                </c:pt>
                <c:pt idx="939">
                  <c:v>-0.0393084402136872</c:v>
                </c:pt>
                <c:pt idx="940">
                  <c:v>-0.0304923178285524</c:v>
                </c:pt>
                <c:pt idx="941">
                  <c:v>-0.0291092018734507</c:v>
                </c:pt>
                <c:pt idx="942">
                  <c:v>-0.015893190343611</c:v>
                </c:pt>
                <c:pt idx="943">
                  <c:v>-0.0123675660798221</c:v>
                </c:pt>
                <c:pt idx="944">
                  <c:v>-0.0154478718841792</c:v>
                </c:pt>
                <c:pt idx="945">
                  <c:v>-0.0088302740849584</c:v>
                </c:pt>
                <c:pt idx="946">
                  <c:v>-0.00133274892752102</c:v>
                </c:pt>
                <c:pt idx="947">
                  <c:v>-0.0044474286137879</c:v>
                </c:pt>
                <c:pt idx="948">
                  <c:v>0.00304786056923937</c:v>
                </c:pt>
                <c:pt idx="949">
                  <c:v>0.0123022594206917</c:v>
                </c:pt>
                <c:pt idx="950">
                  <c:v>0.0012878469389096</c:v>
                </c:pt>
                <c:pt idx="951">
                  <c:v>-0.0013435119824855</c:v>
                </c:pt>
                <c:pt idx="952">
                  <c:v>0.00219804013837421</c:v>
                </c:pt>
                <c:pt idx="953">
                  <c:v>-0.00356128158174246</c:v>
                </c:pt>
                <c:pt idx="954">
                  <c:v>0.00217833423276786</c:v>
                </c:pt>
                <c:pt idx="955">
                  <c:v>-0.00265077653005564</c:v>
                </c:pt>
                <c:pt idx="956">
                  <c:v>-0.00750019086933285</c:v>
                </c:pt>
                <c:pt idx="957">
                  <c:v>-0.00574637614017709</c:v>
                </c:pt>
                <c:pt idx="958">
                  <c:v>-0.0127911876235898</c:v>
                </c:pt>
                <c:pt idx="959">
                  <c:v>-0.0229080056799264</c:v>
                </c:pt>
                <c:pt idx="960">
                  <c:v>-0.0176207905715888</c:v>
                </c:pt>
                <c:pt idx="961">
                  <c:v>-0.014584549577038</c:v>
                </c:pt>
                <c:pt idx="962">
                  <c:v>-0.0127780172639708</c:v>
                </c:pt>
                <c:pt idx="963">
                  <c:v>-0.0114651649561022</c:v>
                </c:pt>
                <c:pt idx="964">
                  <c:v>-0.0119274420260177</c:v>
                </c:pt>
                <c:pt idx="965">
                  <c:v>-0.0114890862965563</c:v>
                </c:pt>
                <c:pt idx="966">
                  <c:v>-0.0102509481595467</c:v>
                </c:pt>
                <c:pt idx="967">
                  <c:v>-0.00497409301129323</c:v>
                </c:pt>
                <c:pt idx="968">
                  <c:v>-0.00894571265153445</c:v>
                </c:pt>
                <c:pt idx="969">
                  <c:v>0.00292022992275654</c:v>
                </c:pt>
                <c:pt idx="970">
                  <c:v>0.0215822628194936</c:v>
                </c:pt>
                <c:pt idx="971">
                  <c:v>0.042268343553069</c:v>
                </c:pt>
                <c:pt idx="972">
                  <c:v>0.0607652725664994</c:v>
                </c:pt>
                <c:pt idx="973">
                  <c:v>0.0699109970812406</c:v>
                </c:pt>
                <c:pt idx="974">
                  <c:v>0.0691224274673609</c:v>
                </c:pt>
                <c:pt idx="975">
                  <c:v>0.0467673801840657</c:v>
                </c:pt>
                <c:pt idx="976">
                  <c:v>0.0634331316902328</c:v>
                </c:pt>
                <c:pt idx="977">
                  <c:v>0.0524402145815275</c:v>
                </c:pt>
                <c:pt idx="978">
                  <c:v>0.0467194875977122</c:v>
                </c:pt>
                <c:pt idx="979">
                  <c:v>0.0506574340293267</c:v>
                </c:pt>
                <c:pt idx="980">
                  <c:v>0.0335937091226188</c:v>
                </c:pt>
                <c:pt idx="981">
                  <c:v>0.0214801358277758</c:v>
                </c:pt>
                <c:pt idx="982">
                  <c:v>0.00563660829037414</c:v>
                </c:pt>
                <c:pt idx="983">
                  <c:v>-0.00492863749220858</c:v>
                </c:pt>
                <c:pt idx="984">
                  <c:v>-0.00625460383375037</c:v>
                </c:pt>
                <c:pt idx="985">
                  <c:v>-0.0044858087693787</c:v>
                </c:pt>
                <c:pt idx="986">
                  <c:v>0.00210705913564824</c:v>
                </c:pt>
                <c:pt idx="987">
                  <c:v>-0.00229334727113211</c:v>
                </c:pt>
                <c:pt idx="988">
                  <c:v>-0.00273468601241048</c:v>
                </c:pt>
                <c:pt idx="989">
                  <c:v>0.00165388022078949</c:v>
                </c:pt>
                <c:pt idx="990">
                  <c:v>-0.011548760059049</c:v>
                </c:pt>
                <c:pt idx="991">
                  <c:v>-0.0124528009435872</c:v>
                </c:pt>
                <c:pt idx="992">
                  <c:v>-0.0160037784543996</c:v>
                </c:pt>
                <c:pt idx="993">
                  <c:v>-0.0107112308762227</c:v>
                </c:pt>
                <c:pt idx="994">
                  <c:v>-0.00808412899932287</c:v>
                </c:pt>
                <c:pt idx="995">
                  <c:v>-0.0111537676291941</c:v>
                </c:pt>
                <c:pt idx="996">
                  <c:v>-0.00808260241637186</c:v>
                </c:pt>
                <c:pt idx="997">
                  <c:v>0.00161883825015141</c:v>
                </c:pt>
                <c:pt idx="998">
                  <c:v>-0.000157615817838466</c:v>
                </c:pt>
                <c:pt idx="999">
                  <c:v>-0.0028395746861084</c:v>
                </c:pt>
                <c:pt idx="1000">
                  <c:v>-0.00677931537277599</c:v>
                </c:pt>
                <c:pt idx="1001">
                  <c:v>0.000250130680525044</c:v>
                </c:pt>
                <c:pt idx="1002">
                  <c:v>0.00858556513908742</c:v>
                </c:pt>
                <c:pt idx="1003">
                  <c:v>0.00813427644702735</c:v>
                </c:pt>
                <c:pt idx="1004">
                  <c:v>0.00459040165743485</c:v>
                </c:pt>
                <c:pt idx="1005">
                  <c:v>0.00153187270940558</c:v>
                </c:pt>
                <c:pt idx="1006">
                  <c:v>0.00150226090669848</c:v>
                </c:pt>
                <c:pt idx="1007">
                  <c:v>0.00524283755471677</c:v>
                </c:pt>
                <c:pt idx="1008">
                  <c:v>0.0104196218313617</c:v>
                </c:pt>
                <c:pt idx="1009">
                  <c:v>0.0139396793777867</c:v>
                </c:pt>
                <c:pt idx="1010">
                  <c:v>0.0118411146391134</c:v>
                </c:pt>
                <c:pt idx="1011">
                  <c:v>0.026277293113368</c:v>
                </c:pt>
                <c:pt idx="1012">
                  <c:v>0.0169913407574916</c:v>
                </c:pt>
                <c:pt idx="1013">
                  <c:v>0.0135565840066607</c:v>
                </c:pt>
                <c:pt idx="1014">
                  <c:v>0.0122688873979434</c:v>
                </c:pt>
                <c:pt idx="1015">
                  <c:v>0.00852639760674035</c:v>
                </c:pt>
                <c:pt idx="1016">
                  <c:v>0.012032477401999</c:v>
                </c:pt>
                <c:pt idx="1017">
                  <c:v>0.0116253785551295</c:v>
                </c:pt>
                <c:pt idx="1018">
                  <c:v>0.0076781939759813</c:v>
                </c:pt>
                <c:pt idx="1019">
                  <c:v>0.00814910033745087</c:v>
                </c:pt>
                <c:pt idx="1020">
                  <c:v>0.0155702871699946</c:v>
                </c:pt>
                <c:pt idx="1021">
                  <c:v>0.00637687210811999</c:v>
                </c:pt>
                <c:pt idx="1022">
                  <c:v>0.00327318445909736</c:v>
                </c:pt>
                <c:pt idx="1023">
                  <c:v>-0.0042390338142664</c:v>
                </c:pt>
                <c:pt idx="1024">
                  <c:v>-0.000255251825663328</c:v>
                </c:pt>
                <c:pt idx="1025">
                  <c:v>0.00413959308389165</c:v>
                </c:pt>
                <c:pt idx="1026">
                  <c:v>-0.00421397425399084</c:v>
                </c:pt>
                <c:pt idx="1027">
                  <c:v>0.000182922630075356</c:v>
                </c:pt>
                <c:pt idx="1028">
                  <c:v>0.00281269420328911</c:v>
                </c:pt>
                <c:pt idx="1029">
                  <c:v>-0.00335127415577474</c:v>
                </c:pt>
                <c:pt idx="1030">
                  <c:v>-0.00690653560297122</c:v>
                </c:pt>
                <c:pt idx="1031">
                  <c:v>-0.0134842243050423</c:v>
                </c:pt>
                <c:pt idx="1032">
                  <c:v>-0.0073318583968271</c:v>
                </c:pt>
                <c:pt idx="1033">
                  <c:v>-0.0225515400138089</c:v>
                </c:pt>
                <c:pt idx="1034">
                  <c:v>-0.016378922158011</c:v>
                </c:pt>
                <c:pt idx="1035">
                  <c:v>-0.0165659607988067</c:v>
                </c:pt>
                <c:pt idx="1036">
                  <c:v>-0.0236157917076396</c:v>
                </c:pt>
                <c:pt idx="1037">
                  <c:v>-0.00471240444187748</c:v>
                </c:pt>
                <c:pt idx="1038">
                  <c:v>-0.00734777690892965</c:v>
                </c:pt>
                <c:pt idx="1039">
                  <c:v>-0.0104729207997866</c:v>
                </c:pt>
                <c:pt idx="1040">
                  <c:v>0.00139662101312943</c:v>
                </c:pt>
                <c:pt idx="1041">
                  <c:v>-0.000811597588502688</c:v>
                </c:pt>
                <c:pt idx="1042">
                  <c:v>-0.00696539716676759</c:v>
                </c:pt>
                <c:pt idx="1043">
                  <c:v>0.00140328792861824</c:v>
                </c:pt>
                <c:pt idx="1044">
                  <c:v>0.00273020612264818</c:v>
                </c:pt>
                <c:pt idx="1045">
                  <c:v>0.00534774528497639</c:v>
                </c:pt>
                <c:pt idx="1046">
                  <c:v>0.00360948750317561</c:v>
                </c:pt>
                <c:pt idx="1047">
                  <c:v>0.00404308897320149</c:v>
                </c:pt>
                <c:pt idx="1048">
                  <c:v>-0.00694526686866297</c:v>
                </c:pt>
                <c:pt idx="1049">
                  <c:v>-0.0117955446502989</c:v>
                </c:pt>
                <c:pt idx="1050">
                  <c:v>-0.00999731278644544</c:v>
                </c:pt>
                <c:pt idx="1051">
                  <c:v>-0.0108800707087547</c:v>
                </c:pt>
                <c:pt idx="1052">
                  <c:v>-0.0100158022002557</c:v>
                </c:pt>
                <c:pt idx="1053">
                  <c:v>-0.00476452970060027</c:v>
                </c:pt>
                <c:pt idx="1054">
                  <c:v>-0.00873614228742802</c:v>
                </c:pt>
                <c:pt idx="1055">
                  <c:v>1.26210781503658E-6</c:v>
                </c:pt>
                <c:pt idx="1056">
                  <c:v>-0.0056888646191009</c:v>
                </c:pt>
                <c:pt idx="1057">
                  <c:v>-0.0004082882543609</c:v>
                </c:pt>
                <c:pt idx="1058">
                  <c:v>0.00614384772332799</c:v>
                </c:pt>
                <c:pt idx="1059">
                  <c:v>0.00482628767590489</c:v>
                </c:pt>
                <c:pt idx="1060">
                  <c:v>-0.00310459033223079</c:v>
                </c:pt>
                <c:pt idx="1061">
                  <c:v>-0.0071336394976253</c:v>
                </c:pt>
                <c:pt idx="1062">
                  <c:v>-0.0163746211382143</c:v>
                </c:pt>
                <c:pt idx="1063">
                  <c:v>-0.00761274334781348</c:v>
                </c:pt>
                <c:pt idx="1064">
                  <c:v>-0.000611030776081158</c:v>
                </c:pt>
                <c:pt idx="1065">
                  <c:v>-0.0059045935252619</c:v>
                </c:pt>
                <c:pt idx="1066">
                  <c:v>-0.0138153029558183</c:v>
                </c:pt>
                <c:pt idx="1067">
                  <c:v>-0.00988371885573787</c:v>
                </c:pt>
                <c:pt idx="1068">
                  <c:v>-0.0147622638150077</c:v>
                </c:pt>
                <c:pt idx="1069">
                  <c:v>-0.0200317020702765</c:v>
                </c:pt>
                <c:pt idx="1070">
                  <c:v>-0.00952593204650901</c:v>
                </c:pt>
                <c:pt idx="1071">
                  <c:v>-0.00162165751791634</c:v>
                </c:pt>
                <c:pt idx="1072">
                  <c:v>-0.000734762968960369</c:v>
                </c:pt>
                <c:pt idx="1073">
                  <c:v>0.00584323242425365</c:v>
                </c:pt>
                <c:pt idx="1074">
                  <c:v>-0.000294094640690193</c:v>
                </c:pt>
                <c:pt idx="1075">
                  <c:v>-0.0050925972450766</c:v>
                </c:pt>
                <c:pt idx="1076">
                  <c:v>-0.0134521711010917</c:v>
                </c:pt>
                <c:pt idx="1077">
                  <c:v>-0.0156184960381195</c:v>
                </c:pt>
                <c:pt idx="1078">
                  <c:v>-0.0121136231843111</c:v>
                </c:pt>
                <c:pt idx="1079">
                  <c:v>-0.0125626204535342</c:v>
                </c:pt>
                <c:pt idx="1080">
                  <c:v>-0.0143241651935702</c:v>
                </c:pt>
                <c:pt idx="1081">
                  <c:v>-0.026176409099087</c:v>
                </c:pt>
                <c:pt idx="1082">
                  <c:v>-0.0204506356153908</c:v>
                </c:pt>
                <c:pt idx="1083">
                  <c:v>-0.0226288862943137</c:v>
                </c:pt>
                <c:pt idx="1084">
                  <c:v>-0.0160965554218694</c:v>
                </c:pt>
                <c:pt idx="1085">
                  <c:v>-0.0179026431980326</c:v>
                </c:pt>
                <c:pt idx="1086">
                  <c:v>-0.0271716140098512</c:v>
                </c:pt>
                <c:pt idx="1087">
                  <c:v>-0.0148637074289685</c:v>
                </c:pt>
                <c:pt idx="1088">
                  <c:v>-0.00697974802285906</c:v>
                </c:pt>
                <c:pt idx="1089">
                  <c:v>-0.00567263149341585</c:v>
                </c:pt>
                <c:pt idx="1090">
                  <c:v>-0.00128584129974862</c:v>
                </c:pt>
                <c:pt idx="1091">
                  <c:v>-0.000406948670190865</c:v>
                </c:pt>
                <c:pt idx="1092">
                  <c:v>0.0101270184297686</c:v>
                </c:pt>
                <c:pt idx="1093">
                  <c:v>0.000895401685178451</c:v>
                </c:pt>
                <c:pt idx="1094">
                  <c:v>0.00353442730043563</c:v>
                </c:pt>
                <c:pt idx="1095">
                  <c:v>-0.00480948505004231</c:v>
                </c:pt>
                <c:pt idx="1096">
                  <c:v>-0.00440994150126507</c:v>
                </c:pt>
                <c:pt idx="1097">
                  <c:v>-0.00608496081410093</c:v>
                </c:pt>
                <c:pt idx="1098">
                  <c:v>-0.0144883515202376</c:v>
                </c:pt>
                <c:pt idx="1099">
                  <c:v>-0.0306495233960198</c:v>
                </c:pt>
                <c:pt idx="1100">
                  <c:v>-0.0379073781781166</c:v>
                </c:pt>
                <c:pt idx="1101">
                  <c:v>-0.0524516184887043</c:v>
                </c:pt>
                <c:pt idx="1102">
                  <c:v>-0.0448711742864714</c:v>
                </c:pt>
                <c:pt idx="1103">
                  <c:v>-0.0573037821168489</c:v>
                </c:pt>
                <c:pt idx="1104">
                  <c:v>-0.0433042692767497</c:v>
                </c:pt>
                <c:pt idx="1105">
                  <c:v>-0.0577603969174736</c:v>
                </c:pt>
                <c:pt idx="1106">
                  <c:v>-0.0503719246966009</c:v>
                </c:pt>
                <c:pt idx="1107">
                  <c:v>-0.0389393276413538</c:v>
                </c:pt>
                <c:pt idx="1108">
                  <c:v>-0.0438412884989733</c:v>
                </c:pt>
                <c:pt idx="1109">
                  <c:v>-0.0340033574905817</c:v>
                </c:pt>
                <c:pt idx="1110">
                  <c:v>-0.0177286833915306</c:v>
                </c:pt>
                <c:pt idx="1111">
                  <c:v>-0.0415109806353775</c:v>
                </c:pt>
                <c:pt idx="1112">
                  <c:v>-0.0331990327404158</c:v>
                </c:pt>
                <c:pt idx="1113">
                  <c:v>-0.0253535057875764</c:v>
                </c:pt>
                <c:pt idx="1114">
                  <c:v>-0.0257468626222023</c:v>
                </c:pt>
                <c:pt idx="1115">
                  <c:v>-0.0301715113361455</c:v>
                </c:pt>
                <c:pt idx="1116">
                  <c:v>-0.00767631294037425</c:v>
                </c:pt>
                <c:pt idx="1117">
                  <c:v>-0.00634521993884219</c:v>
                </c:pt>
                <c:pt idx="1118">
                  <c:v>-0.0227435050764878</c:v>
                </c:pt>
                <c:pt idx="1119">
                  <c:v>-0.0108275735306475</c:v>
                </c:pt>
                <c:pt idx="1120">
                  <c:v>-0.00597690344071242</c:v>
                </c:pt>
                <c:pt idx="1121">
                  <c:v>-0.00901219374820472</c:v>
                </c:pt>
                <c:pt idx="1122">
                  <c:v>0.0221844678721184</c:v>
                </c:pt>
                <c:pt idx="1123">
                  <c:v>0.0261909938323805</c:v>
                </c:pt>
                <c:pt idx="1124">
                  <c:v>0.0262263253725687</c:v>
                </c:pt>
                <c:pt idx="1125">
                  <c:v>0.0195940215961079</c:v>
                </c:pt>
                <c:pt idx="1126">
                  <c:v>0.0276362798461546</c:v>
                </c:pt>
                <c:pt idx="1127">
                  <c:v>0.0200017321092453</c:v>
                </c:pt>
                <c:pt idx="1128">
                  <c:v>0.0043023240020964</c:v>
                </c:pt>
                <c:pt idx="1129">
                  <c:v>0.0407480255240177</c:v>
                </c:pt>
                <c:pt idx="1130">
                  <c:v>0.0264902858763516</c:v>
                </c:pt>
                <c:pt idx="1131">
                  <c:v>0.0269476868025287</c:v>
                </c:pt>
                <c:pt idx="1132">
                  <c:v>0.0247511437093328</c:v>
                </c:pt>
                <c:pt idx="1133">
                  <c:v>0.0300952337491061</c:v>
                </c:pt>
                <c:pt idx="1134">
                  <c:v>0.0165377618477787</c:v>
                </c:pt>
                <c:pt idx="1135">
                  <c:v>0.0160985499397726</c:v>
                </c:pt>
                <c:pt idx="1136">
                  <c:v>0.0266807782499958</c:v>
                </c:pt>
                <c:pt idx="1137">
                  <c:v>0.0248632006133934</c:v>
                </c:pt>
                <c:pt idx="1138">
                  <c:v>0.0133794392152458</c:v>
                </c:pt>
                <c:pt idx="1139">
                  <c:v>0.0194752916327728</c:v>
                </c:pt>
                <c:pt idx="1140">
                  <c:v>0.00720480820636815</c:v>
                </c:pt>
                <c:pt idx="1141">
                  <c:v>0.0107172281441273</c:v>
                </c:pt>
                <c:pt idx="1142">
                  <c:v>0.0133524734412658</c:v>
                </c:pt>
                <c:pt idx="1143">
                  <c:v>0.0125453237462826</c:v>
                </c:pt>
                <c:pt idx="1144">
                  <c:v>0.010289620136813</c:v>
                </c:pt>
                <c:pt idx="1145">
                  <c:v>0.0155113734652318</c:v>
                </c:pt>
                <c:pt idx="1146">
                  <c:v>0.0124300985231549</c:v>
                </c:pt>
                <c:pt idx="1147">
                  <c:v>0.00670767219276678</c:v>
                </c:pt>
                <c:pt idx="1148">
                  <c:v>0.0092601004044084</c:v>
                </c:pt>
                <c:pt idx="1149">
                  <c:v>0.0140945172268573</c:v>
                </c:pt>
                <c:pt idx="1150">
                  <c:v>0.00876795017101817</c:v>
                </c:pt>
                <c:pt idx="1151">
                  <c:v>-2.55169525174018E-5</c:v>
                </c:pt>
                <c:pt idx="1152">
                  <c:v>-0.00684645305740939</c:v>
                </c:pt>
                <c:pt idx="1153">
                  <c:v>0.00673496189833059</c:v>
                </c:pt>
                <c:pt idx="1154">
                  <c:v>0.000197896180979431</c:v>
                </c:pt>
                <c:pt idx="1155">
                  <c:v>0.00175925247900567</c:v>
                </c:pt>
                <c:pt idx="1156">
                  <c:v>-0.00394668085777306</c:v>
                </c:pt>
                <c:pt idx="1157">
                  <c:v>0.0169850015375391</c:v>
                </c:pt>
                <c:pt idx="1158">
                  <c:v>0.000805578855336632</c:v>
                </c:pt>
                <c:pt idx="1159">
                  <c:v>-0.00510607975945788</c:v>
                </c:pt>
                <c:pt idx="1160">
                  <c:v>0.0107950379898953</c:v>
                </c:pt>
                <c:pt idx="1161">
                  <c:v>0.0221281647525999</c:v>
                </c:pt>
                <c:pt idx="1162">
                  <c:v>0.0164253361794481</c:v>
                </c:pt>
                <c:pt idx="1163">
                  <c:v>0.0323048765579024</c:v>
                </c:pt>
                <c:pt idx="1164">
                  <c:v>0.0231867140087291</c:v>
                </c:pt>
                <c:pt idx="1165">
                  <c:v>0.0174919778469201</c:v>
                </c:pt>
                <c:pt idx="1166">
                  <c:v>0.00245081705814046</c:v>
                </c:pt>
                <c:pt idx="1167">
                  <c:v>-0.00711227326817498</c:v>
                </c:pt>
                <c:pt idx="1168">
                  <c:v>-0.0118070388092828</c:v>
                </c:pt>
                <c:pt idx="1169">
                  <c:v>0.00313760158167557</c:v>
                </c:pt>
                <c:pt idx="1170">
                  <c:v>-0.00381851692824176</c:v>
                </c:pt>
                <c:pt idx="1171">
                  <c:v>-0.0226338235967074</c:v>
                </c:pt>
                <c:pt idx="1172">
                  <c:v>-0.0151759714150054</c:v>
                </c:pt>
                <c:pt idx="1173">
                  <c:v>-0.00865776677624833</c:v>
                </c:pt>
                <c:pt idx="1174">
                  <c:v>-0.00299183852628826</c:v>
                </c:pt>
                <c:pt idx="1175">
                  <c:v>-0.00552426381989235</c:v>
                </c:pt>
                <c:pt idx="1176">
                  <c:v>0.0155080443686049</c:v>
                </c:pt>
                <c:pt idx="1177">
                  <c:v>0.0174248736535354</c:v>
                </c:pt>
                <c:pt idx="1178">
                  <c:v>0.0248671460968304</c:v>
                </c:pt>
                <c:pt idx="1179">
                  <c:v>0.0326934159547595</c:v>
                </c:pt>
                <c:pt idx="1180">
                  <c:v>0.0115028883693931</c:v>
                </c:pt>
                <c:pt idx="1181">
                  <c:v>0.00920769256532072</c:v>
                </c:pt>
                <c:pt idx="1182">
                  <c:v>0.000448090552668812</c:v>
                </c:pt>
                <c:pt idx="1183">
                  <c:v>-0.0127539267407405</c:v>
                </c:pt>
                <c:pt idx="1184">
                  <c:v>-0.00744087716344618</c:v>
                </c:pt>
                <c:pt idx="1185">
                  <c:v>-0.0283841861212367</c:v>
                </c:pt>
                <c:pt idx="1186">
                  <c:v>-0.0373548681319145</c:v>
                </c:pt>
                <c:pt idx="1187">
                  <c:v>-0.0428298121263355</c:v>
                </c:pt>
                <c:pt idx="1188">
                  <c:v>-0.0485549867224016</c:v>
                </c:pt>
                <c:pt idx="1189">
                  <c:v>-0.0466973265803445</c:v>
                </c:pt>
                <c:pt idx="1190">
                  <c:v>-0.0601411849604293</c:v>
                </c:pt>
                <c:pt idx="1191">
                  <c:v>-0.0561715997618767</c:v>
                </c:pt>
                <c:pt idx="1192">
                  <c:v>-0.0601080065127985</c:v>
                </c:pt>
                <c:pt idx="1193">
                  <c:v>-0.037344159220928</c:v>
                </c:pt>
                <c:pt idx="1194">
                  <c:v>-0.048299944102248</c:v>
                </c:pt>
                <c:pt idx="1195">
                  <c:v>-0.0543295361590755</c:v>
                </c:pt>
                <c:pt idx="1196">
                  <c:v>-0.0455350234869974</c:v>
                </c:pt>
                <c:pt idx="1197">
                  <c:v>-0.0240389755257869</c:v>
                </c:pt>
                <c:pt idx="1198">
                  <c:v>-0.0480777501212127</c:v>
                </c:pt>
                <c:pt idx="1199">
                  <c:v>-0.0493858179806315</c:v>
                </c:pt>
                <c:pt idx="1200">
                  <c:v>-0.0682131121080232</c:v>
                </c:pt>
                <c:pt idx="1201">
                  <c:v>-0.0735258031404343</c:v>
                </c:pt>
                <c:pt idx="1202">
                  <c:v>-0.0866483329593257</c:v>
                </c:pt>
                <c:pt idx="1203">
                  <c:v>-0.0862306081939659</c:v>
                </c:pt>
                <c:pt idx="1204">
                  <c:v>-0.107303153804087</c:v>
                </c:pt>
                <c:pt idx="1205">
                  <c:v>-0.093234816730414</c:v>
                </c:pt>
                <c:pt idx="1206">
                  <c:v>-0.0798530611913875</c:v>
                </c:pt>
                <c:pt idx="1207">
                  <c:v>-0.0811094907710702</c:v>
                </c:pt>
                <c:pt idx="1208">
                  <c:v>-0.0941366689793517</c:v>
                </c:pt>
                <c:pt idx="1209">
                  <c:v>-0.0748452187251387</c:v>
                </c:pt>
                <c:pt idx="1210">
                  <c:v>-0.0756606938651075</c:v>
                </c:pt>
                <c:pt idx="1211">
                  <c:v>-0.0628924727163875</c:v>
                </c:pt>
                <c:pt idx="1212">
                  <c:v>-0.062806488426704</c:v>
                </c:pt>
                <c:pt idx="1213">
                  <c:v>-0.0414073065975774</c:v>
                </c:pt>
                <c:pt idx="1214">
                  <c:v>-0.0571205047088783</c:v>
                </c:pt>
                <c:pt idx="1215">
                  <c:v>-0.0381324959072801</c:v>
                </c:pt>
                <c:pt idx="1216">
                  <c:v>-0.035513592729454</c:v>
                </c:pt>
                <c:pt idx="1217">
                  <c:v>-0.0504161757110611</c:v>
                </c:pt>
                <c:pt idx="1218">
                  <c:v>-0.0471504746513845</c:v>
                </c:pt>
                <c:pt idx="1219">
                  <c:v>-0.0568941330848737</c:v>
                </c:pt>
                <c:pt idx="1220">
                  <c:v>-0.0604654460320744</c:v>
                </c:pt>
                <c:pt idx="1221">
                  <c:v>-0.0499541821347114</c:v>
                </c:pt>
                <c:pt idx="1222">
                  <c:v>-0.0479228774512761</c:v>
                </c:pt>
                <c:pt idx="1223">
                  <c:v>-0.0413232382466808</c:v>
                </c:pt>
                <c:pt idx="1224">
                  <c:v>-0.0773100924778727</c:v>
                </c:pt>
                <c:pt idx="1225">
                  <c:v>-0.0673542466364258</c:v>
                </c:pt>
                <c:pt idx="1226">
                  <c:v>-0.0817863462233896</c:v>
                </c:pt>
                <c:pt idx="1227">
                  <c:v>-0.0830918303021485</c:v>
                </c:pt>
                <c:pt idx="1228">
                  <c:v>-0.04935775601516</c:v>
                </c:pt>
                <c:pt idx="1229">
                  <c:v>-0.0602318092375419</c:v>
                </c:pt>
                <c:pt idx="1230">
                  <c:v>-0.044454652915517</c:v>
                </c:pt>
                <c:pt idx="1231">
                  <c:v>-0.0553346150173025</c:v>
                </c:pt>
                <c:pt idx="1232">
                  <c:v>-0.0583798429102233</c:v>
                </c:pt>
                <c:pt idx="1233">
                  <c:v>-0.0610111462698134</c:v>
                </c:pt>
                <c:pt idx="1234">
                  <c:v>-0.0570738282956419</c:v>
                </c:pt>
                <c:pt idx="1235">
                  <c:v>-0.0456443375717889</c:v>
                </c:pt>
                <c:pt idx="1236">
                  <c:v>-0.0376687852825906</c:v>
                </c:pt>
                <c:pt idx="1237">
                  <c:v>-0.0284565953294766</c:v>
                </c:pt>
                <c:pt idx="1238">
                  <c:v>-0.0209700178843167</c:v>
                </c:pt>
                <c:pt idx="1239">
                  <c:v>-0.0367119833759484</c:v>
                </c:pt>
                <c:pt idx="1240">
                  <c:v>-0.0210403607661949</c:v>
                </c:pt>
                <c:pt idx="1241">
                  <c:v>-0.0310540961041786</c:v>
                </c:pt>
                <c:pt idx="1242">
                  <c:v>-0.0174438623756242</c:v>
                </c:pt>
                <c:pt idx="1243">
                  <c:v>-0.03147164210187</c:v>
                </c:pt>
                <c:pt idx="1244">
                  <c:v>-0.0384919251331283</c:v>
                </c:pt>
                <c:pt idx="1245">
                  <c:v>-0.0362461629038068</c:v>
                </c:pt>
                <c:pt idx="1246">
                  <c:v>-0.0112761684259786</c:v>
                </c:pt>
                <c:pt idx="1247">
                  <c:v>0.00264073203860675</c:v>
                </c:pt>
                <c:pt idx="1248">
                  <c:v>-0.0156597565348934</c:v>
                </c:pt>
                <c:pt idx="1249">
                  <c:v>-0.0203848807314905</c:v>
                </c:pt>
                <c:pt idx="1250">
                  <c:v>-0.00194234809782092</c:v>
                </c:pt>
                <c:pt idx="1251">
                  <c:v>-0.00820446031067046</c:v>
                </c:pt>
                <c:pt idx="1252">
                  <c:v>-0.00282461318600991</c:v>
                </c:pt>
                <c:pt idx="1253">
                  <c:v>-0.00900299910989633</c:v>
                </c:pt>
                <c:pt idx="1254">
                  <c:v>0.00846215177577937</c:v>
                </c:pt>
                <c:pt idx="1255">
                  <c:v>0.00183929760780988</c:v>
                </c:pt>
                <c:pt idx="1256">
                  <c:v>-0.00123315046175112</c:v>
                </c:pt>
                <c:pt idx="1257">
                  <c:v>-0.0218236014430808</c:v>
                </c:pt>
                <c:pt idx="1258">
                  <c:v>-0.0502341738164371</c:v>
                </c:pt>
                <c:pt idx="1259">
                  <c:v>-0.0305512634224407</c:v>
                </c:pt>
                <c:pt idx="1260">
                  <c:v>-0.0122273901867651</c:v>
                </c:pt>
                <c:pt idx="1261">
                  <c:v>-0.0267417691997728</c:v>
                </c:pt>
                <c:pt idx="1262">
                  <c:v>-0.0267997130388224</c:v>
                </c:pt>
                <c:pt idx="1263">
                  <c:v>-0.0356312743764569</c:v>
                </c:pt>
                <c:pt idx="1264">
                  <c:v>-0.0378154779967939</c:v>
                </c:pt>
                <c:pt idx="1265">
                  <c:v>-0.0491494325346663</c:v>
                </c:pt>
                <c:pt idx="1266">
                  <c:v>-0.0373814421116299</c:v>
                </c:pt>
                <c:pt idx="1267">
                  <c:v>-0.0343545791164509</c:v>
                </c:pt>
                <c:pt idx="1268">
                  <c:v>-0.037405671698456</c:v>
                </c:pt>
                <c:pt idx="1269">
                  <c:v>-0.0208357994387678</c:v>
                </c:pt>
                <c:pt idx="1270">
                  <c:v>-0.0413873139773706</c:v>
                </c:pt>
                <c:pt idx="1271">
                  <c:v>-0.0374746576032753</c:v>
                </c:pt>
                <c:pt idx="1272">
                  <c:v>-0.0360279653760101</c:v>
                </c:pt>
                <c:pt idx="1273">
                  <c:v>-0.0525920966977429</c:v>
                </c:pt>
                <c:pt idx="1274">
                  <c:v>-0.055586686374132</c:v>
                </c:pt>
                <c:pt idx="1275">
                  <c:v>-0.041507256905147</c:v>
                </c:pt>
                <c:pt idx="1276">
                  <c:v>-0.0322885621078431</c:v>
                </c:pt>
                <c:pt idx="1277">
                  <c:v>-0.0615319896041358</c:v>
                </c:pt>
                <c:pt idx="1278">
                  <c:v>-0.057032809615727</c:v>
                </c:pt>
                <c:pt idx="1279">
                  <c:v>-0.0531378542105419</c:v>
                </c:pt>
                <c:pt idx="1280">
                  <c:v>-0.0680785192343103</c:v>
                </c:pt>
                <c:pt idx="1281">
                  <c:v>-0.0522164768739605</c:v>
                </c:pt>
                <c:pt idx="1282">
                  <c:v>-0.0578365093200539</c:v>
                </c:pt>
                <c:pt idx="1283">
                  <c:v>-0.0644954528792019</c:v>
                </c:pt>
                <c:pt idx="1284">
                  <c:v>-0.0596671847080852</c:v>
                </c:pt>
                <c:pt idx="1285">
                  <c:v>-0.0574567210022774</c:v>
                </c:pt>
                <c:pt idx="1286">
                  <c:v>-0.0667277024688119</c:v>
                </c:pt>
                <c:pt idx="1287">
                  <c:v>-0.0776065171329199</c:v>
                </c:pt>
                <c:pt idx="1288">
                  <c:v>-0.0615350060049942</c:v>
                </c:pt>
                <c:pt idx="1289">
                  <c:v>-0.061539932544224</c:v>
                </c:pt>
                <c:pt idx="1290">
                  <c:v>-0.0637327652096196</c:v>
                </c:pt>
                <c:pt idx="1291">
                  <c:v>-0.0617432847500973</c:v>
                </c:pt>
                <c:pt idx="1292">
                  <c:v>-0.0495849562504651</c:v>
                </c:pt>
                <c:pt idx="1293">
                  <c:v>-0.0509063827455687</c:v>
                </c:pt>
                <c:pt idx="1294">
                  <c:v>-0.0431777921510911</c:v>
                </c:pt>
                <c:pt idx="1295">
                  <c:v>-0.0317457679939061</c:v>
                </c:pt>
                <c:pt idx="1296">
                  <c:v>-0.042041347158597</c:v>
                </c:pt>
                <c:pt idx="1297">
                  <c:v>-0.0436393455392586</c:v>
                </c:pt>
                <c:pt idx="1298">
                  <c:v>-0.0287591612058</c:v>
                </c:pt>
                <c:pt idx="1299">
                  <c:v>-0.0384016580455036</c:v>
                </c:pt>
                <c:pt idx="1300">
                  <c:v>-0.0432040217881425</c:v>
                </c:pt>
                <c:pt idx="1301">
                  <c:v>-0.0383249983058654</c:v>
                </c:pt>
                <c:pt idx="1302">
                  <c:v>-0.0416765351243394</c:v>
                </c:pt>
                <c:pt idx="1303">
                  <c:v>-0.0441805512144354</c:v>
                </c:pt>
                <c:pt idx="1304">
                  <c:v>-0.0615230827116927</c:v>
                </c:pt>
                <c:pt idx="1305">
                  <c:v>-0.0597753692675485</c:v>
                </c:pt>
                <c:pt idx="1306">
                  <c:v>-0.0758643447090485</c:v>
                </c:pt>
                <c:pt idx="1307">
                  <c:v>-0.0679304125173863</c:v>
                </c:pt>
                <c:pt idx="1308">
                  <c:v>-0.0670509965379379</c:v>
                </c:pt>
                <c:pt idx="1309">
                  <c:v>-0.0753340768632547</c:v>
                </c:pt>
                <c:pt idx="1310">
                  <c:v>-0.0617439510992551</c:v>
                </c:pt>
                <c:pt idx="1311">
                  <c:v>-0.0586222910308598</c:v>
                </c:pt>
                <c:pt idx="1312">
                  <c:v>-0.0617824998482565</c:v>
                </c:pt>
                <c:pt idx="1313">
                  <c:v>-0.0508163281346206</c:v>
                </c:pt>
                <c:pt idx="1314">
                  <c:v>-0.0372466009370958</c:v>
                </c:pt>
                <c:pt idx="1315">
                  <c:v>-0.0193636422786212</c:v>
                </c:pt>
                <c:pt idx="1316">
                  <c:v>-0.0306429330327945</c:v>
                </c:pt>
                <c:pt idx="1317">
                  <c:v>-0.015712820456651</c:v>
                </c:pt>
                <c:pt idx="1318">
                  <c:v>-0.0310941952238612</c:v>
                </c:pt>
                <c:pt idx="1319">
                  <c:v>-0.0192344793249722</c:v>
                </c:pt>
                <c:pt idx="1320">
                  <c:v>-0.0257084392246968</c:v>
                </c:pt>
                <c:pt idx="1321">
                  <c:v>-0.0348774529080195</c:v>
                </c:pt>
                <c:pt idx="1322">
                  <c:v>-0.0174282544900709</c:v>
                </c:pt>
                <c:pt idx="1323">
                  <c:v>-0.0217724850627378</c:v>
                </c:pt>
                <c:pt idx="1324">
                  <c:v>-0.0344499103925462</c:v>
                </c:pt>
                <c:pt idx="1325">
                  <c:v>-0.0449127685497793</c:v>
                </c:pt>
                <c:pt idx="1326">
                  <c:v>-0.0672640308795635</c:v>
                </c:pt>
                <c:pt idx="1327">
                  <c:v>-0.0531924657047646</c:v>
                </c:pt>
                <c:pt idx="1328">
                  <c:v>-0.0588725563754177</c:v>
                </c:pt>
                <c:pt idx="1329">
                  <c:v>-0.0750441859841242</c:v>
                </c:pt>
                <c:pt idx="1330">
                  <c:v>-0.0745998569542661</c:v>
                </c:pt>
                <c:pt idx="1331">
                  <c:v>-0.0787029209113833</c:v>
                </c:pt>
                <c:pt idx="1332">
                  <c:v>-0.0848191676197041</c:v>
                </c:pt>
                <c:pt idx="1333">
                  <c:v>-0.0922483714669682</c:v>
                </c:pt>
                <c:pt idx="1334">
                  <c:v>-0.0901126576133409</c:v>
                </c:pt>
                <c:pt idx="1335">
                  <c:v>-0.0942511847955604</c:v>
                </c:pt>
                <c:pt idx="1336">
                  <c:v>-0.0902255504998948</c:v>
                </c:pt>
                <c:pt idx="1337">
                  <c:v>-0.0761614749072926</c:v>
                </c:pt>
                <c:pt idx="1338">
                  <c:v>-0.0836847487209773</c:v>
                </c:pt>
                <c:pt idx="1339">
                  <c:v>-0.0791717094178811</c:v>
                </c:pt>
                <c:pt idx="1340">
                  <c:v>-0.0629404441313835</c:v>
                </c:pt>
                <c:pt idx="1341">
                  <c:v>-0.062929436318924</c:v>
                </c:pt>
                <c:pt idx="1342">
                  <c:v>-0.0564044377584693</c:v>
                </c:pt>
                <c:pt idx="1343">
                  <c:v>-0.0577200964788535</c:v>
                </c:pt>
                <c:pt idx="1344">
                  <c:v>-0.0773629858987744</c:v>
                </c:pt>
                <c:pt idx="1345">
                  <c:v>-0.0776513857283289</c:v>
                </c:pt>
                <c:pt idx="1346">
                  <c:v>-0.0730195301166949</c:v>
                </c:pt>
                <c:pt idx="1347">
                  <c:v>-0.061657653277488</c:v>
                </c:pt>
                <c:pt idx="1348">
                  <c:v>-0.0407075222200519</c:v>
                </c:pt>
                <c:pt idx="1349">
                  <c:v>-0.0481216004543294</c:v>
                </c:pt>
                <c:pt idx="1350">
                  <c:v>-0.0419674059993158</c:v>
                </c:pt>
                <c:pt idx="1351">
                  <c:v>-0.0537572707012427</c:v>
                </c:pt>
                <c:pt idx="1352">
                  <c:v>-0.0537341939649804</c:v>
                </c:pt>
                <c:pt idx="1353">
                  <c:v>-0.0663747941739279</c:v>
                </c:pt>
                <c:pt idx="1354">
                  <c:v>-0.0594121969272992</c:v>
                </c:pt>
                <c:pt idx="1355">
                  <c:v>-0.047188482183295</c:v>
                </c:pt>
                <c:pt idx="1356">
                  <c:v>-0.0524893846005069</c:v>
                </c:pt>
                <c:pt idx="1357">
                  <c:v>-0.046469259004954</c:v>
                </c:pt>
                <c:pt idx="1358">
                  <c:v>-0.056004303235782</c:v>
                </c:pt>
                <c:pt idx="1359">
                  <c:v>-0.0717327300114805</c:v>
                </c:pt>
                <c:pt idx="1360">
                  <c:v>-0.0616445570896773</c:v>
                </c:pt>
                <c:pt idx="1361">
                  <c:v>-0.0629638163039069</c:v>
                </c:pt>
                <c:pt idx="1362">
                  <c:v>-0.0393046551624461</c:v>
                </c:pt>
                <c:pt idx="1363">
                  <c:v>-0.0419561433811486</c:v>
                </c:pt>
                <c:pt idx="1364">
                  <c:v>-0.0560405544659223</c:v>
                </c:pt>
                <c:pt idx="1365">
                  <c:v>-0.051159710102021</c:v>
                </c:pt>
                <c:pt idx="1366">
                  <c:v>-0.0555323846760665</c:v>
                </c:pt>
                <c:pt idx="1367">
                  <c:v>-0.069978835747938</c:v>
                </c:pt>
                <c:pt idx="1368">
                  <c:v>-0.0713059422427014</c:v>
                </c:pt>
                <c:pt idx="1369">
                  <c:v>-0.0670049863922733</c:v>
                </c:pt>
                <c:pt idx="1370">
                  <c:v>-0.0629944515218671</c:v>
                </c:pt>
                <c:pt idx="1371">
                  <c:v>-0.0525981550815021</c:v>
                </c:pt>
                <c:pt idx="1372">
                  <c:v>-0.0480039977253721</c:v>
                </c:pt>
                <c:pt idx="1373">
                  <c:v>-0.0524078722577174</c:v>
                </c:pt>
                <c:pt idx="1374">
                  <c:v>-0.0523948532892588</c:v>
                </c:pt>
                <c:pt idx="1375">
                  <c:v>-0.0457582210946457</c:v>
                </c:pt>
                <c:pt idx="1376">
                  <c:v>-0.0453703650947653</c:v>
                </c:pt>
                <c:pt idx="1377">
                  <c:v>-0.046747966010692</c:v>
                </c:pt>
                <c:pt idx="1378">
                  <c:v>-0.0283049164823241</c:v>
                </c:pt>
                <c:pt idx="1379">
                  <c:v>-0.0225578422053576</c:v>
                </c:pt>
                <c:pt idx="1380">
                  <c:v>-0.0166780988763469</c:v>
                </c:pt>
                <c:pt idx="1381">
                  <c:v>-0.0306580533148139</c:v>
                </c:pt>
                <c:pt idx="1382">
                  <c:v>-0.0292303892894418</c:v>
                </c:pt>
                <c:pt idx="1383">
                  <c:v>-0.0208925438635579</c:v>
                </c:pt>
                <c:pt idx="1384">
                  <c:v>-0.0151088038015054</c:v>
                </c:pt>
                <c:pt idx="1385">
                  <c:v>-0.0120794338518539</c:v>
                </c:pt>
                <c:pt idx="1386">
                  <c:v>-0.0168510424722968</c:v>
                </c:pt>
                <c:pt idx="1387">
                  <c:v>-0.0278128571113866</c:v>
                </c:pt>
                <c:pt idx="1388">
                  <c:v>-0.0353274947636944</c:v>
                </c:pt>
                <c:pt idx="1389">
                  <c:v>-0.033045154828411</c:v>
                </c:pt>
                <c:pt idx="1390">
                  <c:v>-0.0312856372069016</c:v>
                </c:pt>
                <c:pt idx="1391">
                  <c:v>-0.0282195374570228</c:v>
                </c:pt>
                <c:pt idx="1392">
                  <c:v>-0.0124889457237739</c:v>
                </c:pt>
                <c:pt idx="1393">
                  <c:v>-0.0273292402083323</c:v>
                </c:pt>
                <c:pt idx="1394">
                  <c:v>-0.0317082966686102</c:v>
                </c:pt>
                <c:pt idx="1395">
                  <c:v>-0.0344237659509646</c:v>
                </c:pt>
                <c:pt idx="1396">
                  <c:v>-0.0225736803551778</c:v>
                </c:pt>
                <c:pt idx="1397">
                  <c:v>-0.0181963598425452</c:v>
                </c:pt>
                <c:pt idx="1398">
                  <c:v>-0.0132408522095937</c:v>
                </c:pt>
                <c:pt idx="1399">
                  <c:v>-0.0184135331804504</c:v>
                </c:pt>
                <c:pt idx="1400">
                  <c:v>-0.0264409655592209</c:v>
                </c:pt>
                <c:pt idx="1401">
                  <c:v>-0.0308369662190902</c:v>
                </c:pt>
                <c:pt idx="1402">
                  <c:v>-0.032986011085127</c:v>
                </c:pt>
                <c:pt idx="1403">
                  <c:v>-0.0451782845290321</c:v>
                </c:pt>
                <c:pt idx="1404">
                  <c:v>-0.0553312372520242</c:v>
                </c:pt>
                <c:pt idx="1405">
                  <c:v>-0.0618496773544327</c:v>
                </c:pt>
                <c:pt idx="1406">
                  <c:v>-0.0718998555289476</c:v>
                </c:pt>
                <c:pt idx="1407">
                  <c:v>-0.0710139190550925</c:v>
                </c:pt>
                <c:pt idx="1408">
                  <c:v>-0.0609033700504758</c:v>
                </c:pt>
                <c:pt idx="1409">
                  <c:v>-0.0499567612726391</c:v>
                </c:pt>
                <c:pt idx="1410">
                  <c:v>-0.0517331824760025</c:v>
                </c:pt>
                <c:pt idx="1411">
                  <c:v>-0.0411928096052373</c:v>
                </c:pt>
                <c:pt idx="1412">
                  <c:v>-0.0329024305390942</c:v>
                </c:pt>
                <c:pt idx="1413">
                  <c:v>-0.0403103021821767</c:v>
                </c:pt>
                <c:pt idx="1414">
                  <c:v>-0.0381575071619662</c:v>
                </c:pt>
                <c:pt idx="1415">
                  <c:v>-0.0214486154946226</c:v>
                </c:pt>
                <c:pt idx="1416">
                  <c:v>-0.0109694444049488</c:v>
                </c:pt>
                <c:pt idx="1417">
                  <c:v>-0.0118644253244567</c:v>
                </c:pt>
                <c:pt idx="1418">
                  <c:v>-0.0232456949992675</c:v>
                </c:pt>
                <c:pt idx="1419">
                  <c:v>-0.0350515234845328</c:v>
                </c:pt>
                <c:pt idx="1420">
                  <c:v>-0.0657025174709406</c:v>
                </c:pt>
                <c:pt idx="1421">
                  <c:v>-0.0503579101973593</c:v>
                </c:pt>
                <c:pt idx="1422">
                  <c:v>-0.0424652536280951</c:v>
                </c:pt>
                <c:pt idx="1423">
                  <c:v>-0.0674117260958278</c:v>
                </c:pt>
                <c:pt idx="1424">
                  <c:v>-0.0512519606992431</c:v>
                </c:pt>
                <c:pt idx="1425">
                  <c:v>-0.0521723418657497</c:v>
                </c:pt>
                <c:pt idx="1426">
                  <c:v>-0.0702375552508059</c:v>
                </c:pt>
                <c:pt idx="1427">
                  <c:v>-0.0785561052853382</c:v>
                </c:pt>
                <c:pt idx="1428">
                  <c:v>-0.0803380970659316</c:v>
                </c:pt>
                <c:pt idx="1429">
                  <c:v>-0.0987050457640775</c:v>
                </c:pt>
                <c:pt idx="1430">
                  <c:v>-0.0969983244490437</c:v>
                </c:pt>
                <c:pt idx="1431">
                  <c:v>-0.0847720475954334</c:v>
                </c:pt>
                <c:pt idx="1432">
                  <c:v>-0.0817529684005407</c:v>
                </c:pt>
                <c:pt idx="1433">
                  <c:v>-0.103235718796323</c:v>
                </c:pt>
                <c:pt idx="1434">
                  <c:v>-0.0979767816581408</c:v>
                </c:pt>
                <c:pt idx="1435">
                  <c:v>-0.121602592725058</c:v>
                </c:pt>
                <c:pt idx="1436">
                  <c:v>-0.118968921723462</c:v>
                </c:pt>
                <c:pt idx="1437">
                  <c:v>-0.118053594361276</c:v>
                </c:pt>
                <c:pt idx="1438">
                  <c:v>-0.121986407248507</c:v>
                </c:pt>
                <c:pt idx="1439">
                  <c:v>-0.110595483425541</c:v>
                </c:pt>
                <c:pt idx="1440">
                  <c:v>-0.074280214104132</c:v>
                </c:pt>
                <c:pt idx="1441">
                  <c:v>-0.0773586708072397</c:v>
                </c:pt>
                <c:pt idx="1442">
                  <c:v>-0.0619998131882615</c:v>
                </c:pt>
                <c:pt idx="1443">
                  <c:v>-0.067233058799884</c:v>
                </c:pt>
                <c:pt idx="1444">
                  <c:v>-0.0467320035343954</c:v>
                </c:pt>
                <c:pt idx="1445">
                  <c:v>-0.0362538495913553</c:v>
                </c:pt>
                <c:pt idx="1446">
                  <c:v>-0.0157228098338257</c:v>
                </c:pt>
                <c:pt idx="1447">
                  <c:v>-0.0135133216542906</c:v>
                </c:pt>
                <c:pt idx="1448">
                  <c:v>-0.0147991245538934</c:v>
                </c:pt>
                <c:pt idx="1449">
                  <c:v>-0.00566746547768038</c:v>
                </c:pt>
                <c:pt idx="1450">
                  <c:v>-0.0258354680725602</c:v>
                </c:pt>
                <c:pt idx="1451">
                  <c:v>-0.0420784274728616</c:v>
                </c:pt>
                <c:pt idx="1452">
                  <c:v>-0.0280583727199362</c:v>
                </c:pt>
                <c:pt idx="1453">
                  <c:v>-0.0272071947826141</c:v>
                </c:pt>
                <c:pt idx="1454">
                  <c:v>-0.0276432906413411</c:v>
                </c:pt>
                <c:pt idx="1455">
                  <c:v>-0.0407200589953729</c:v>
                </c:pt>
                <c:pt idx="1456">
                  <c:v>-0.0403503088685225</c:v>
                </c:pt>
                <c:pt idx="1457">
                  <c:v>-0.0508611191772512</c:v>
                </c:pt>
                <c:pt idx="1458">
                  <c:v>-0.055638319410252</c:v>
                </c:pt>
                <c:pt idx="1459">
                  <c:v>-0.0413462578452522</c:v>
                </c:pt>
                <c:pt idx="1460">
                  <c:v>-0.0384759472913713</c:v>
                </c:pt>
              </c:numCache>
            </c:numRef>
          </c:yVal>
          <c:smooth val="0"/>
        </c:ser>
        <c:ser>
          <c:idx val="2"/>
          <c:order val="2"/>
          <c:tx>
            <c:v>Ischemic HD</c:v>
          </c:tx>
          <c:spPr>
            <a:ln w="254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data!$A$2:$A$1462</c:f>
              <c:numCache>
                <c:formatCode>mm/dd/yyyy</c:formatCode>
                <c:ptCount val="1461"/>
                <c:pt idx="0">
                  <c:v>38353.0</c:v>
                </c:pt>
                <c:pt idx="1">
                  <c:v>38354.0</c:v>
                </c:pt>
                <c:pt idx="2">
                  <c:v>38355.0</c:v>
                </c:pt>
                <c:pt idx="3">
                  <c:v>38356.0</c:v>
                </c:pt>
                <c:pt idx="4">
                  <c:v>38357.0</c:v>
                </c:pt>
                <c:pt idx="5">
                  <c:v>38358.0</c:v>
                </c:pt>
                <c:pt idx="6">
                  <c:v>38359.0</c:v>
                </c:pt>
                <c:pt idx="7">
                  <c:v>38360.0</c:v>
                </c:pt>
                <c:pt idx="8">
                  <c:v>38361.0</c:v>
                </c:pt>
                <c:pt idx="9">
                  <c:v>38362.0</c:v>
                </c:pt>
                <c:pt idx="10">
                  <c:v>38363.0</c:v>
                </c:pt>
                <c:pt idx="11">
                  <c:v>38364.0</c:v>
                </c:pt>
                <c:pt idx="12">
                  <c:v>38365.0</c:v>
                </c:pt>
                <c:pt idx="13">
                  <c:v>38366.0</c:v>
                </c:pt>
                <c:pt idx="14">
                  <c:v>38367.0</c:v>
                </c:pt>
                <c:pt idx="15">
                  <c:v>38368.0</c:v>
                </c:pt>
                <c:pt idx="16">
                  <c:v>38369.0</c:v>
                </c:pt>
                <c:pt idx="17">
                  <c:v>38370.0</c:v>
                </c:pt>
                <c:pt idx="18">
                  <c:v>38371.0</c:v>
                </c:pt>
                <c:pt idx="19">
                  <c:v>38372.0</c:v>
                </c:pt>
                <c:pt idx="20">
                  <c:v>38373.0</c:v>
                </c:pt>
                <c:pt idx="21">
                  <c:v>38374.0</c:v>
                </c:pt>
                <c:pt idx="22">
                  <c:v>38375.0</c:v>
                </c:pt>
                <c:pt idx="23">
                  <c:v>38376.0</c:v>
                </c:pt>
                <c:pt idx="24">
                  <c:v>38377.0</c:v>
                </c:pt>
                <c:pt idx="25">
                  <c:v>38378.0</c:v>
                </c:pt>
                <c:pt idx="26">
                  <c:v>38379.0</c:v>
                </c:pt>
                <c:pt idx="27">
                  <c:v>38380.0</c:v>
                </c:pt>
                <c:pt idx="28">
                  <c:v>38381.0</c:v>
                </c:pt>
                <c:pt idx="29">
                  <c:v>38382.0</c:v>
                </c:pt>
                <c:pt idx="30">
                  <c:v>38383.0</c:v>
                </c:pt>
                <c:pt idx="31">
                  <c:v>38384.0</c:v>
                </c:pt>
                <c:pt idx="32">
                  <c:v>38385.0</c:v>
                </c:pt>
                <c:pt idx="33">
                  <c:v>38386.0</c:v>
                </c:pt>
                <c:pt idx="34">
                  <c:v>38387.0</c:v>
                </c:pt>
                <c:pt idx="35">
                  <c:v>38388.0</c:v>
                </c:pt>
                <c:pt idx="36">
                  <c:v>38389.0</c:v>
                </c:pt>
                <c:pt idx="37">
                  <c:v>38390.0</c:v>
                </c:pt>
                <c:pt idx="38">
                  <c:v>38391.0</c:v>
                </c:pt>
                <c:pt idx="39">
                  <c:v>38392.0</c:v>
                </c:pt>
                <c:pt idx="40">
                  <c:v>38393.0</c:v>
                </c:pt>
                <c:pt idx="41">
                  <c:v>38394.0</c:v>
                </c:pt>
                <c:pt idx="42">
                  <c:v>38395.0</c:v>
                </c:pt>
                <c:pt idx="43">
                  <c:v>38396.0</c:v>
                </c:pt>
                <c:pt idx="44">
                  <c:v>38397.0</c:v>
                </c:pt>
                <c:pt idx="45">
                  <c:v>38398.0</c:v>
                </c:pt>
                <c:pt idx="46">
                  <c:v>38399.0</c:v>
                </c:pt>
                <c:pt idx="47">
                  <c:v>38400.0</c:v>
                </c:pt>
                <c:pt idx="48">
                  <c:v>38401.0</c:v>
                </c:pt>
                <c:pt idx="49">
                  <c:v>38402.0</c:v>
                </c:pt>
                <c:pt idx="50">
                  <c:v>38403.0</c:v>
                </c:pt>
                <c:pt idx="51">
                  <c:v>38404.0</c:v>
                </c:pt>
                <c:pt idx="52">
                  <c:v>38405.0</c:v>
                </c:pt>
                <c:pt idx="53">
                  <c:v>38406.0</c:v>
                </c:pt>
                <c:pt idx="54">
                  <c:v>38407.0</c:v>
                </c:pt>
                <c:pt idx="55">
                  <c:v>38408.0</c:v>
                </c:pt>
                <c:pt idx="56">
                  <c:v>38409.0</c:v>
                </c:pt>
                <c:pt idx="57">
                  <c:v>38410.0</c:v>
                </c:pt>
                <c:pt idx="58">
                  <c:v>38411.0</c:v>
                </c:pt>
                <c:pt idx="59">
                  <c:v>38412.0</c:v>
                </c:pt>
                <c:pt idx="60">
                  <c:v>38413.0</c:v>
                </c:pt>
                <c:pt idx="61">
                  <c:v>38414.0</c:v>
                </c:pt>
                <c:pt idx="62">
                  <c:v>38415.0</c:v>
                </c:pt>
                <c:pt idx="63">
                  <c:v>38416.0</c:v>
                </c:pt>
                <c:pt idx="64">
                  <c:v>38417.0</c:v>
                </c:pt>
                <c:pt idx="65">
                  <c:v>38418.0</c:v>
                </c:pt>
                <c:pt idx="66">
                  <c:v>38419.0</c:v>
                </c:pt>
                <c:pt idx="67">
                  <c:v>38420.0</c:v>
                </c:pt>
                <c:pt idx="68">
                  <c:v>38421.0</c:v>
                </c:pt>
                <c:pt idx="69">
                  <c:v>38422.0</c:v>
                </c:pt>
                <c:pt idx="70">
                  <c:v>38423.0</c:v>
                </c:pt>
                <c:pt idx="71">
                  <c:v>38424.0</c:v>
                </c:pt>
                <c:pt idx="72">
                  <c:v>38425.0</c:v>
                </c:pt>
                <c:pt idx="73">
                  <c:v>38426.0</c:v>
                </c:pt>
                <c:pt idx="74">
                  <c:v>38427.0</c:v>
                </c:pt>
                <c:pt idx="75">
                  <c:v>38428.0</c:v>
                </c:pt>
                <c:pt idx="76">
                  <c:v>38429.0</c:v>
                </c:pt>
                <c:pt idx="77">
                  <c:v>38430.0</c:v>
                </c:pt>
                <c:pt idx="78">
                  <c:v>38431.0</c:v>
                </c:pt>
                <c:pt idx="79">
                  <c:v>38432.0</c:v>
                </c:pt>
                <c:pt idx="80">
                  <c:v>38433.0</c:v>
                </c:pt>
                <c:pt idx="81">
                  <c:v>38434.0</c:v>
                </c:pt>
                <c:pt idx="82">
                  <c:v>38435.0</c:v>
                </c:pt>
                <c:pt idx="83">
                  <c:v>38436.0</c:v>
                </c:pt>
                <c:pt idx="84">
                  <c:v>38437.0</c:v>
                </c:pt>
                <c:pt idx="85">
                  <c:v>38438.0</c:v>
                </c:pt>
                <c:pt idx="86">
                  <c:v>38439.0</c:v>
                </c:pt>
                <c:pt idx="87">
                  <c:v>38440.0</c:v>
                </c:pt>
                <c:pt idx="88">
                  <c:v>38441.0</c:v>
                </c:pt>
                <c:pt idx="89">
                  <c:v>38442.0</c:v>
                </c:pt>
                <c:pt idx="90">
                  <c:v>38443.0</c:v>
                </c:pt>
                <c:pt idx="91">
                  <c:v>38444.0</c:v>
                </c:pt>
                <c:pt idx="92">
                  <c:v>38445.0</c:v>
                </c:pt>
                <c:pt idx="93">
                  <c:v>38446.0</c:v>
                </c:pt>
                <c:pt idx="94">
                  <c:v>38447.0</c:v>
                </c:pt>
                <c:pt idx="95">
                  <c:v>38448.0</c:v>
                </c:pt>
                <c:pt idx="96">
                  <c:v>38449.0</c:v>
                </c:pt>
                <c:pt idx="97">
                  <c:v>38450.0</c:v>
                </c:pt>
                <c:pt idx="98">
                  <c:v>38451.0</c:v>
                </c:pt>
                <c:pt idx="99">
                  <c:v>38452.0</c:v>
                </c:pt>
                <c:pt idx="100">
                  <c:v>38453.0</c:v>
                </c:pt>
                <c:pt idx="101">
                  <c:v>38454.0</c:v>
                </c:pt>
                <c:pt idx="102">
                  <c:v>38455.0</c:v>
                </c:pt>
                <c:pt idx="103">
                  <c:v>38456.0</c:v>
                </c:pt>
                <c:pt idx="104">
                  <c:v>38457.0</c:v>
                </c:pt>
                <c:pt idx="105">
                  <c:v>38458.0</c:v>
                </c:pt>
                <c:pt idx="106">
                  <c:v>38459.0</c:v>
                </c:pt>
                <c:pt idx="107">
                  <c:v>38460.0</c:v>
                </c:pt>
                <c:pt idx="108">
                  <c:v>38461.0</c:v>
                </c:pt>
                <c:pt idx="109">
                  <c:v>38462.0</c:v>
                </c:pt>
                <c:pt idx="110">
                  <c:v>38463.0</c:v>
                </c:pt>
                <c:pt idx="111">
                  <c:v>38464.0</c:v>
                </c:pt>
                <c:pt idx="112">
                  <c:v>38465.0</c:v>
                </c:pt>
                <c:pt idx="113">
                  <c:v>38466.0</c:v>
                </c:pt>
                <c:pt idx="114">
                  <c:v>38467.0</c:v>
                </c:pt>
                <c:pt idx="115">
                  <c:v>38468.0</c:v>
                </c:pt>
                <c:pt idx="116">
                  <c:v>38469.0</c:v>
                </c:pt>
                <c:pt idx="117">
                  <c:v>38470.0</c:v>
                </c:pt>
                <c:pt idx="118">
                  <c:v>38471.0</c:v>
                </c:pt>
                <c:pt idx="119">
                  <c:v>38472.0</c:v>
                </c:pt>
                <c:pt idx="120">
                  <c:v>38473.0</c:v>
                </c:pt>
                <c:pt idx="121">
                  <c:v>38474.0</c:v>
                </c:pt>
                <c:pt idx="122">
                  <c:v>38475.0</c:v>
                </c:pt>
                <c:pt idx="123">
                  <c:v>38476.0</c:v>
                </c:pt>
                <c:pt idx="124">
                  <c:v>38477.0</c:v>
                </c:pt>
                <c:pt idx="125">
                  <c:v>38478.0</c:v>
                </c:pt>
                <c:pt idx="126">
                  <c:v>38479.0</c:v>
                </c:pt>
                <c:pt idx="127">
                  <c:v>38480.0</c:v>
                </c:pt>
                <c:pt idx="128">
                  <c:v>38481.0</c:v>
                </c:pt>
                <c:pt idx="129">
                  <c:v>38482.0</c:v>
                </c:pt>
                <c:pt idx="130">
                  <c:v>38483.0</c:v>
                </c:pt>
                <c:pt idx="131">
                  <c:v>38484.0</c:v>
                </c:pt>
                <c:pt idx="132">
                  <c:v>38485.0</c:v>
                </c:pt>
                <c:pt idx="133">
                  <c:v>38486.0</c:v>
                </c:pt>
                <c:pt idx="134">
                  <c:v>38487.0</c:v>
                </c:pt>
                <c:pt idx="135">
                  <c:v>38488.0</c:v>
                </c:pt>
                <c:pt idx="136">
                  <c:v>38489.0</c:v>
                </c:pt>
                <c:pt idx="137">
                  <c:v>38490.0</c:v>
                </c:pt>
                <c:pt idx="138">
                  <c:v>38491.0</c:v>
                </c:pt>
                <c:pt idx="139">
                  <c:v>38492.0</c:v>
                </c:pt>
                <c:pt idx="140">
                  <c:v>38493.0</c:v>
                </c:pt>
                <c:pt idx="141">
                  <c:v>38494.0</c:v>
                </c:pt>
                <c:pt idx="142">
                  <c:v>38495.0</c:v>
                </c:pt>
                <c:pt idx="143">
                  <c:v>38496.0</c:v>
                </c:pt>
                <c:pt idx="144">
                  <c:v>38497.0</c:v>
                </c:pt>
                <c:pt idx="145">
                  <c:v>38498.0</c:v>
                </c:pt>
                <c:pt idx="146">
                  <c:v>38499.0</c:v>
                </c:pt>
                <c:pt idx="147">
                  <c:v>38500.0</c:v>
                </c:pt>
                <c:pt idx="148">
                  <c:v>38501.0</c:v>
                </c:pt>
                <c:pt idx="149">
                  <c:v>38502.0</c:v>
                </c:pt>
                <c:pt idx="150">
                  <c:v>38503.0</c:v>
                </c:pt>
                <c:pt idx="151">
                  <c:v>38504.0</c:v>
                </c:pt>
                <c:pt idx="152">
                  <c:v>38505.0</c:v>
                </c:pt>
                <c:pt idx="153">
                  <c:v>38506.0</c:v>
                </c:pt>
                <c:pt idx="154">
                  <c:v>38507.0</c:v>
                </c:pt>
                <c:pt idx="155">
                  <c:v>38508.0</c:v>
                </c:pt>
                <c:pt idx="156">
                  <c:v>38509.0</c:v>
                </c:pt>
                <c:pt idx="157">
                  <c:v>38510.0</c:v>
                </c:pt>
                <c:pt idx="158">
                  <c:v>38511.0</c:v>
                </c:pt>
                <c:pt idx="159">
                  <c:v>38512.0</c:v>
                </c:pt>
                <c:pt idx="160">
                  <c:v>38513.0</c:v>
                </c:pt>
                <c:pt idx="161">
                  <c:v>38514.0</c:v>
                </c:pt>
                <c:pt idx="162">
                  <c:v>38515.0</c:v>
                </c:pt>
                <c:pt idx="163">
                  <c:v>38516.0</c:v>
                </c:pt>
                <c:pt idx="164">
                  <c:v>38517.0</c:v>
                </c:pt>
                <c:pt idx="165">
                  <c:v>38518.0</c:v>
                </c:pt>
                <c:pt idx="166">
                  <c:v>38519.0</c:v>
                </c:pt>
                <c:pt idx="167">
                  <c:v>38520.0</c:v>
                </c:pt>
                <c:pt idx="168">
                  <c:v>38521.0</c:v>
                </c:pt>
                <c:pt idx="169">
                  <c:v>38522.0</c:v>
                </c:pt>
                <c:pt idx="170">
                  <c:v>38523.0</c:v>
                </c:pt>
                <c:pt idx="171">
                  <c:v>38524.0</c:v>
                </c:pt>
                <c:pt idx="172">
                  <c:v>38525.0</c:v>
                </c:pt>
                <c:pt idx="173">
                  <c:v>38526.0</c:v>
                </c:pt>
                <c:pt idx="174">
                  <c:v>38527.0</c:v>
                </c:pt>
                <c:pt idx="175">
                  <c:v>38528.0</c:v>
                </c:pt>
                <c:pt idx="176">
                  <c:v>38529.0</c:v>
                </c:pt>
                <c:pt idx="177">
                  <c:v>38530.0</c:v>
                </c:pt>
                <c:pt idx="178">
                  <c:v>38531.0</c:v>
                </c:pt>
                <c:pt idx="179">
                  <c:v>38532.0</c:v>
                </c:pt>
                <c:pt idx="180">
                  <c:v>38533.0</c:v>
                </c:pt>
                <c:pt idx="181">
                  <c:v>38534.0</c:v>
                </c:pt>
                <c:pt idx="182">
                  <c:v>38535.0</c:v>
                </c:pt>
                <c:pt idx="183">
                  <c:v>38536.0</c:v>
                </c:pt>
                <c:pt idx="184">
                  <c:v>38537.0</c:v>
                </c:pt>
                <c:pt idx="185">
                  <c:v>38538.0</c:v>
                </c:pt>
                <c:pt idx="186">
                  <c:v>38539.0</c:v>
                </c:pt>
                <c:pt idx="187">
                  <c:v>38540.0</c:v>
                </c:pt>
                <c:pt idx="188">
                  <c:v>38541.0</c:v>
                </c:pt>
                <c:pt idx="189">
                  <c:v>38542.0</c:v>
                </c:pt>
                <c:pt idx="190">
                  <c:v>38543.0</c:v>
                </c:pt>
                <c:pt idx="191">
                  <c:v>38544.0</c:v>
                </c:pt>
                <c:pt idx="192">
                  <c:v>38545.0</c:v>
                </c:pt>
                <c:pt idx="193">
                  <c:v>38546.0</c:v>
                </c:pt>
                <c:pt idx="194">
                  <c:v>38547.0</c:v>
                </c:pt>
                <c:pt idx="195">
                  <c:v>38548.0</c:v>
                </c:pt>
                <c:pt idx="196">
                  <c:v>38549.0</c:v>
                </c:pt>
                <c:pt idx="197">
                  <c:v>38550.0</c:v>
                </c:pt>
                <c:pt idx="198">
                  <c:v>38551.0</c:v>
                </c:pt>
                <c:pt idx="199">
                  <c:v>38552.0</c:v>
                </c:pt>
                <c:pt idx="200">
                  <c:v>38553.0</c:v>
                </c:pt>
                <c:pt idx="201">
                  <c:v>38554.0</c:v>
                </c:pt>
                <c:pt idx="202">
                  <c:v>38555.0</c:v>
                </c:pt>
                <c:pt idx="203">
                  <c:v>38556.0</c:v>
                </c:pt>
                <c:pt idx="204">
                  <c:v>38557.0</c:v>
                </c:pt>
                <c:pt idx="205">
                  <c:v>38558.0</c:v>
                </c:pt>
                <c:pt idx="206">
                  <c:v>38559.0</c:v>
                </c:pt>
                <c:pt idx="207">
                  <c:v>38560.0</c:v>
                </c:pt>
                <c:pt idx="208">
                  <c:v>38561.0</c:v>
                </c:pt>
                <c:pt idx="209">
                  <c:v>38562.0</c:v>
                </c:pt>
                <c:pt idx="210">
                  <c:v>38563.0</c:v>
                </c:pt>
                <c:pt idx="211">
                  <c:v>38564.0</c:v>
                </c:pt>
                <c:pt idx="212">
                  <c:v>38565.0</c:v>
                </c:pt>
                <c:pt idx="213">
                  <c:v>38566.0</c:v>
                </c:pt>
                <c:pt idx="214">
                  <c:v>38567.0</c:v>
                </c:pt>
                <c:pt idx="215">
                  <c:v>38568.0</c:v>
                </c:pt>
                <c:pt idx="216">
                  <c:v>38569.0</c:v>
                </c:pt>
                <c:pt idx="217">
                  <c:v>38570.0</c:v>
                </c:pt>
                <c:pt idx="218">
                  <c:v>38571.0</c:v>
                </c:pt>
                <c:pt idx="219">
                  <c:v>38572.0</c:v>
                </c:pt>
                <c:pt idx="220">
                  <c:v>38573.0</c:v>
                </c:pt>
                <c:pt idx="221">
                  <c:v>38574.0</c:v>
                </c:pt>
                <c:pt idx="222">
                  <c:v>38575.0</c:v>
                </c:pt>
                <c:pt idx="223">
                  <c:v>38576.0</c:v>
                </c:pt>
                <c:pt idx="224">
                  <c:v>38577.0</c:v>
                </c:pt>
                <c:pt idx="225">
                  <c:v>38578.0</c:v>
                </c:pt>
                <c:pt idx="226">
                  <c:v>38579.0</c:v>
                </c:pt>
                <c:pt idx="227">
                  <c:v>38580.0</c:v>
                </c:pt>
                <c:pt idx="228">
                  <c:v>38581.0</c:v>
                </c:pt>
                <c:pt idx="229">
                  <c:v>38582.0</c:v>
                </c:pt>
                <c:pt idx="230">
                  <c:v>38583.0</c:v>
                </c:pt>
                <c:pt idx="231">
                  <c:v>38584.0</c:v>
                </c:pt>
                <c:pt idx="232">
                  <c:v>38585.0</c:v>
                </c:pt>
                <c:pt idx="233">
                  <c:v>38586.0</c:v>
                </c:pt>
                <c:pt idx="234">
                  <c:v>38587.0</c:v>
                </c:pt>
                <c:pt idx="235">
                  <c:v>38588.0</c:v>
                </c:pt>
                <c:pt idx="236">
                  <c:v>38589.0</c:v>
                </c:pt>
                <c:pt idx="237">
                  <c:v>38590.0</c:v>
                </c:pt>
                <c:pt idx="238">
                  <c:v>38591.0</c:v>
                </c:pt>
                <c:pt idx="239">
                  <c:v>38592.0</c:v>
                </c:pt>
                <c:pt idx="240">
                  <c:v>38593.0</c:v>
                </c:pt>
                <c:pt idx="241">
                  <c:v>38594.0</c:v>
                </c:pt>
                <c:pt idx="242">
                  <c:v>38595.0</c:v>
                </c:pt>
                <c:pt idx="243">
                  <c:v>38596.0</c:v>
                </c:pt>
                <c:pt idx="244">
                  <c:v>38597.0</c:v>
                </c:pt>
                <c:pt idx="245">
                  <c:v>38598.0</c:v>
                </c:pt>
                <c:pt idx="246">
                  <c:v>38599.0</c:v>
                </c:pt>
                <c:pt idx="247">
                  <c:v>38600.0</c:v>
                </c:pt>
                <c:pt idx="248">
                  <c:v>38601.0</c:v>
                </c:pt>
                <c:pt idx="249">
                  <c:v>38602.0</c:v>
                </c:pt>
                <c:pt idx="250">
                  <c:v>38603.0</c:v>
                </c:pt>
                <c:pt idx="251">
                  <c:v>38604.0</c:v>
                </c:pt>
                <c:pt idx="252">
                  <c:v>38605.0</c:v>
                </c:pt>
                <c:pt idx="253">
                  <c:v>38606.0</c:v>
                </c:pt>
                <c:pt idx="254">
                  <c:v>38607.0</c:v>
                </c:pt>
                <c:pt idx="255">
                  <c:v>38608.0</c:v>
                </c:pt>
                <c:pt idx="256">
                  <c:v>38609.0</c:v>
                </c:pt>
                <c:pt idx="257">
                  <c:v>38610.0</c:v>
                </c:pt>
                <c:pt idx="258">
                  <c:v>38611.0</c:v>
                </c:pt>
                <c:pt idx="259">
                  <c:v>38612.0</c:v>
                </c:pt>
                <c:pt idx="260">
                  <c:v>38613.0</c:v>
                </c:pt>
                <c:pt idx="261">
                  <c:v>38614.0</c:v>
                </c:pt>
                <c:pt idx="262">
                  <c:v>38615.0</c:v>
                </c:pt>
                <c:pt idx="263">
                  <c:v>38616.0</c:v>
                </c:pt>
                <c:pt idx="264">
                  <c:v>38617.0</c:v>
                </c:pt>
                <c:pt idx="265">
                  <c:v>38618.0</c:v>
                </c:pt>
                <c:pt idx="266">
                  <c:v>38619.0</c:v>
                </c:pt>
                <c:pt idx="267">
                  <c:v>38620.0</c:v>
                </c:pt>
                <c:pt idx="268">
                  <c:v>38621.0</c:v>
                </c:pt>
                <c:pt idx="269">
                  <c:v>38622.0</c:v>
                </c:pt>
                <c:pt idx="270">
                  <c:v>38623.0</c:v>
                </c:pt>
                <c:pt idx="271">
                  <c:v>38624.0</c:v>
                </c:pt>
                <c:pt idx="272">
                  <c:v>38625.0</c:v>
                </c:pt>
                <c:pt idx="273">
                  <c:v>38626.0</c:v>
                </c:pt>
                <c:pt idx="274">
                  <c:v>38627.0</c:v>
                </c:pt>
                <c:pt idx="275">
                  <c:v>38628.0</c:v>
                </c:pt>
                <c:pt idx="276">
                  <c:v>38629.0</c:v>
                </c:pt>
                <c:pt idx="277">
                  <c:v>38630.0</c:v>
                </c:pt>
                <c:pt idx="278">
                  <c:v>38631.0</c:v>
                </c:pt>
                <c:pt idx="279">
                  <c:v>38632.0</c:v>
                </c:pt>
                <c:pt idx="280">
                  <c:v>38633.0</c:v>
                </c:pt>
                <c:pt idx="281">
                  <c:v>38634.0</c:v>
                </c:pt>
                <c:pt idx="282">
                  <c:v>38635.0</c:v>
                </c:pt>
                <c:pt idx="283">
                  <c:v>38636.0</c:v>
                </c:pt>
                <c:pt idx="284">
                  <c:v>38637.0</c:v>
                </c:pt>
                <c:pt idx="285">
                  <c:v>38638.0</c:v>
                </c:pt>
                <c:pt idx="286">
                  <c:v>38639.0</c:v>
                </c:pt>
                <c:pt idx="287">
                  <c:v>38640.0</c:v>
                </c:pt>
                <c:pt idx="288">
                  <c:v>38641.0</c:v>
                </c:pt>
                <c:pt idx="289">
                  <c:v>38642.0</c:v>
                </c:pt>
                <c:pt idx="290">
                  <c:v>38643.0</c:v>
                </c:pt>
                <c:pt idx="291">
                  <c:v>38644.0</c:v>
                </c:pt>
                <c:pt idx="292">
                  <c:v>38645.0</c:v>
                </c:pt>
                <c:pt idx="293">
                  <c:v>38646.0</c:v>
                </c:pt>
                <c:pt idx="294">
                  <c:v>38647.0</c:v>
                </c:pt>
                <c:pt idx="295">
                  <c:v>38648.0</c:v>
                </c:pt>
                <c:pt idx="296">
                  <c:v>38649.0</c:v>
                </c:pt>
                <c:pt idx="297">
                  <c:v>38650.0</c:v>
                </c:pt>
                <c:pt idx="298">
                  <c:v>38651.0</c:v>
                </c:pt>
                <c:pt idx="299">
                  <c:v>38652.0</c:v>
                </c:pt>
                <c:pt idx="300">
                  <c:v>38653.0</c:v>
                </c:pt>
                <c:pt idx="301">
                  <c:v>38654.0</c:v>
                </c:pt>
                <c:pt idx="302">
                  <c:v>38655.0</c:v>
                </c:pt>
                <c:pt idx="303">
                  <c:v>38656.0</c:v>
                </c:pt>
                <c:pt idx="304">
                  <c:v>38657.0</c:v>
                </c:pt>
                <c:pt idx="305">
                  <c:v>38658.0</c:v>
                </c:pt>
                <c:pt idx="306">
                  <c:v>38659.0</c:v>
                </c:pt>
                <c:pt idx="307">
                  <c:v>38660.0</c:v>
                </c:pt>
                <c:pt idx="308">
                  <c:v>38661.0</c:v>
                </c:pt>
                <c:pt idx="309">
                  <c:v>38662.0</c:v>
                </c:pt>
                <c:pt idx="310">
                  <c:v>38663.0</c:v>
                </c:pt>
                <c:pt idx="311">
                  <c:v>38664.0</c:v>
                </c:pt>
                <c:pt idx="312">
                  <c:v>38665.0</c:v>
                </c:pt>
                <c:pt idx="313">
                  <c:v>38666.0</c:v>
                </c:pt>
                <c:pt idx="314">
                  <c:v>38667.0</c:v>
                </c:pt>
                <c:pt idx="315">
                  <c:v>38668.0</c:v>
                </c:pt>
                <c:pt idx="316">
                  <c:v>38669.0</c:v>
                </c:pt>
                <c:pt idx="317">
                  <c:v>38670.0</c:v>
                </c:pt>
                <c:pt idx="318">
                  <c:v>38671.0</c:v>
                </c:pt>
                <c:pt idx="319">
                  <c:v>38672.0</c:v>
                </c:pt>
                <c:pt idx="320">
                  <c:v>38673.0</c:v>
                </c:pt>
                <c:pt idx="321">
                  <c:v>38674.0</c:v>
                </c:pt>
                <c:pt idx="322">
                  <c:v>38675.0</c:v>
                </c:pt>
                <c:pt idx="323">
                  <c:v>38676.0</c:v>
                </c:pt>
                <c:pt idx="324">
                  <c:v>38677.0</c:v>
                </c:pt>
                <c:pt idx="325">
                  <c:v>38678.0</c:v>
                </c:pt>
                <c:pt idx="326">
                  <c:v>38679.0</c:v>
                </c:pt>
                <c:pt idx="327">
                  <c:v>38680.0</c:v>
                </c:pt>
                <c:pt idx="328">
                  <c:v>38681.0</c:v>
                </c:pt>
                <c:pt idx="329">
                  <c:v>38682.0</c:v>
                </c:pt>
                <c:pt idx="330">
                  <c:v>38683.0</c:v>
                </c:pt>
                <c:pt idx="331">
                  <c:v>38684.0</c:v>
                </c:pt>
                <c:pt idx="332">
                  <c:v>38685.0</c:v>
                </c:pt>
                <c:pt idx="333">
                  <c:v>38686.0</c:v>
                </c:pt>
                <c:pt idx="334">
                  <c:v>38687.0</c:v>
                </c:pt>
                <c:pt idx="335">
                  <c:v>38688.0</c:v>
                </c:pt>
                <c:pt idx="336">
                  <c:v>38689.0</c:v>
                </c:pt>
                <c:pt idx="337">
                  <c:v>38690.0</c:v>
                </c:pt>
                <c:pt idx="338">
                  <c:v>38691.0</c:v>
                </c:pt>
                <c:pt idx="339">
                  <c:v>38692.0</c:v>
                </c:pt>
                <c:pt idx="340">
                  <c:v>38693.0</c:v>
                </c:pt>
                <c:pt idx="341">
                  <c:v>38694.0</c:v>
                </c:pt>
                <c:pt idx="342">
                  <c:v>38695.0</c:v>
                </c:pt>
                <c:pt idx="343">
                  <c:v>38696.0</c:v>
                </c:pt>
                <c:pt idx="344">
                  <c:v>38697.0</c:v>
                </c:pt>
                <c:pt idx="345">
                  <c:v>38698.0</c:v>
                </c:pt>
                <c:pt idx="346">
                  <c:v>38699.0</c:v>
                </c:pt>
                <c:pt idx="347">
                  <c:v>38700.0</c:v>
                </c:pt>
                <c:pt idx="348">
                  <c:v>38701.0</c:v>
                </c:pt>
                <c:pt idx="349">
                  <c:v>38702.0</c:v>
                </c:pt>
                <c:pt idx="350">
                  <c:v>38703.0</c:v>
                </c:pt>
                <c:pt idx="351">
                  <c:v>38704.0</c:v>
                </c:pt>
                <c:pt idx="352">
                  <c:v>38705.0</c:v>
                </c:pt>
                <c:pt idx="353">
                  <c:v>38706.0</c:v>
                </c:pt>
                <c:pt idx="354">
                  <c:v>38707.0</c:v>
                </c:pt>
                <c:pt idx="355">
                  <c:v>38708.0</c:v>
                </c:pt>
                <c:pt idx="356">
                  <c:v>38709.0</c:v>
                </c:pt>
                <c:pt idx="357">
                  <c:v>38710.0</c:v>
                </c:pt>
                <c:pt idx="358">
                  <c:v>38711.0</c:v>
                </c:pt>
                <c:pt idx="359">
                  <c:v>38712.0</c:v>
                </c:pt>
                <c:pt idx="360">
                  <c:v>38713.0</c:v>
                </c:pt>
                <c:pt idx="361">
                  <c:v>38714.0</c:v>
                </c:pt>
                <c:pt idx="362">
                  <c:v>38715.0</c:v>
                </c:pt>
                <c:pt idx="363">
                  <c:v>38716.0</c:v>
                </c:pt>
                <c:pt idx="364">
                  <c:v>38717.0</c:v>
                </c:pt>
                <c:pt idx="365">
                  <c:v>38718.0</c:v>
                </c:pt>
                <c:pt idx="366">
                  <c:v>38719.0</c:v>
                </c:pt>
                <c:pt idx="367">
                  <c:v>38720.0</c:v>
                </c:pt>
                <c:pt idx="368">
                  <c:v>38721.0</c:v>
                </c:pt>
                <c:pt idx="369">
                  <c:v>38722.0</c:v>
                </c:pt>
                <c:pt idx="370">
                  <c:v>38723.0</c:v>
                </c:pt>
                <c:pt idx="371">
                  <c:v>38724.0</c:v>
                </c:pt>
                <c:pt idx="372">
                  <c:v>38725.0</c:v>
                </c:pt>
                <c:pt idx="373">
                  <c:v>38726.0</c:v>
                </c:pt>
                <c:pt idx="374">
                  <c:v>38727.0</c:v>
                </c:pt>
                <c:pt idx="375">
                  <c:v>38728.0</c:v>
                </c:pt>
                <c:pt idx="376">
                  <c:v>38729.0</c:v>
                </c:pt>
                <c:pt idx="377">
                  <c:v>38730.0</c:v>
                </c:pt>
                <c:pt idx="378">
                  <c:v>38731.0</c:v>
                </c:pt>
                <c:pt idx="379">
                  <c:v>38732.0</c:v>
                </c:pt>
                <c:pt idx="380">
                  <c:v>38733.0</c:v>
                </c:pt>
                <c:pt idx="381">
                  <c:v>38734.0</c:v>
                </c:pt>
                <c:pt idx="382">
                  <c:v>38735.0</c:v>
                </c:pt>
                <c:pt idx="383">
                  <c:v>38736.0</c:v>
                </c:pt>
                <c:pt idx="384">
                  <c:v>38737.0</c:v>
                </c:pt>
                <c:pt idx="385">
                  <c:v>38738.0</c:v>
                </c:pt>
                <c:pt idx="386">
                  <c:v>38739.0</c:v>
                </c:pt>
                <c:pt idx="387">
                  <c:v>38740.0</c:v>
                </c:pt>
                <c:pt idx="388">
                  <c:v>38741.0</c:v>
                </c:pt>
                <c:pt idx="389">
                  <c:v>38742.0</c:v>
                </c:pt>
                <c:pt idx="390">
                  <c:v>38743.0</c:v>
                </c:pt>
                <c:pt idx="391">
                  <c:v>38744.0</c:v>
                </c:pt>
                <c:pt idx="392">
                  <c:v>38745.0</c:v>
                </c:pt>
                <c:pt idx="393">
                  <c:v>38746.0</c:v>
                </c:pt>
                <c:pt idx="394">
                  <c:v>38747.0</c:v>
                </c:pt>
                <c:pt idx="395">
                  <c:v>38748.0</c:v>
                </c:pt>
                <c:pt idx="396">
                  <c:v>38749.0</c:v>
                </c:pt>
                <c:pt idx="397">
                  <c:v>38750.0</c:v>
                </c:pt>
                <c:pt idx="398">
                  <c:v>38751.0</c:v>
                </c:pt>
                <c:pt idx="399">
                  <c:v>38752.0</c:v>
                </c:pt>
                <c:pt idx="400">
                  <c:v>38753.0</c:v>
                </c:pt>
                <c:pt idx="401">
                  <c:v>38754.0</c:v>
                </c:pt>
                <c:pt idx="402">
                  <c:v>38755.0</c:v>
                </c:pt>
                <c:pt idx="403">
                  <c:v>38756.0</c:v>
                </c:pt>
                <c:pt idx="404">
                  <c:v>38757.0</c:v>
                </c:pt>
                <c:pt idx="405">
                  <c:v>38758.0</c:v>
                </c:pt>
                <c:pt idx="406">
                  <c:v>38759.0</c:v>
                </c:pt>
                <c:pt idx="407">
                  <c:v>38760.0</c:v>
                </c:pt>
                <c:pt idx="408">
                  <c:v>38761.0</c:v>
                </c:pt>
                <c:pt idx="409">
                  <c:v>38762.0</c:v>
                </c:pt>
                <c:pt idx="410">
                  <c:v>38763.0</c:v>
                </c:pt>
                <c:pt idx="411">
                  <c:v>38764.0</c:v>
                </c:pt>
                <c:pt idx="412">
                  <c:v>38765.0</c:v>
                </c:pt>
                <c:pt idx="413">
                  <c:v>38766.0</c:v>
                </c:pt>
                <c:pt idx="414">
                  <c:v>38767.0</c:v>
                </c:pt>
                <c:pt idx="415">
                  <c:v>38768.0</c:v>
                </c:pt>
                <c:pt idx="416">
                  <c:v>38769.0</c:v>
                </c:pt>
                <c:pt idx="417">
                  <c:v>38770.0</c:v>
                </c:pt>
                <c:pt idx="418">
                  <c:v>38771.0</c:v>
                </c:pt>
                <c:pt idx="419">
                  <c:v>38772.0</c:v>
                </c:pt>
                <c:pt idx="420">
                  <c:v>38773.0</c:v>
                </c:pt>
                <c:pt idx="421">
                  <c:v>38774.0</c:v>
                </c:pt>
                <c:pt idx="422">
                  <c:v>38775.0</c:v>
                </c:pt>
                <c:pt idx="423">
                  <c:v>38776.0</c:v>
                </c:pt>
                <c:pt idx="424">
                  <c:v>38777.0</c:v>
                </c:pt>
                <c:pt idx="425">
                  <c:v>38778.0</c:v>
                </c:pt>
                <c:pt idx="426">
                  <c:v>38779.0</c:v>
                </c:pt>
                <c:pt idx="427">
                  <c:v>38780.0</c:v>
                </c:pt>
                <c:pt idx="428">
                  <c:v>38781.0</c:v>
                </c:pt>
                <c:pt idx="429">
                  <c:v>38782.0</c:v>
                </c:pt>
                <c:pt idx="430">
                  <c:v>38783.0</c:v>
                </c:pt>
                <c:pt idx="431">
                  <c:v>38784.0</c:v>
                </c:pt>
                <c:pt idx="432">
                  <c:v>38785.0</c:v>
                </c:pt>
                <c:pt idx="433">
                  <c:v>38786.0</c:v>
                </c:pt>
                <c:pt idx="434">
                  <c:v>38787.0</c:v>
                </c:pt>
                <c:pt idx="435">
                  <c:v>38788.0</c:v>
                </c:pt>
                <c:pt idx="436">
                  <c:v>38789.0</c:v>
                </c:pt>
                <c:pt idx="437">
                  <c:v>38790.0</c:v>
                </c:pt>
                <c:pt idx="438">
                  <c:v>38791.0</c:v>
                </c:pt>
                <c:pt idx="439">
                  <c:v>38792.0</c:v>
                </c:pt>
                <c:pt idx="440">
                  <c:v>38793.0</c:v>
                </c:pt>
                <c:pt idx="441">
                  <c:v>38794.0</c:v>
                </c:pt>
                <c:pt idx="442">
                  <c:v>38795.0</c:v>
                </c:pt>
                <c:pt idx="443">
                  <c:v>38796.0</c:v>
                </c:pt>
                <c:pt idx="444">
                  <c:v>38797.0</c:v>
                </c:pt>
                <c:pt idx="445">
                  <c:v>38798.0</c:v>
                </c:pt>
                <c:pt idx="446">
                  <c:v>38799.0</c:v>
                </c:pt>
                <c:pt idx="447">
                  <c:v>38800.0</c:v>
                </c:pt>
                <c:pt idx="448">
                  <c:v>38801.0</c:v>
                </c:pt>
                <c:pt idx="449">
                  <c:v>38802.0</c:v>
                </c:pt>
                <c:pt idx="450">
                  <c:v>38803.0</c:v>
                </c:pt>
                <c:pt idx="451">
                  <c:v>38804.0</c:v>
                </c:pt>
                <c:pt idx="452">
                  <c:v>38805.0</c:v>
                </c:pt>
                <c:pt idx="453">
                  <c:v>38806.0</c:v>
                </c:pt>
                <c:pt idx="454">
                  <c:v>38807.0</c:v>
                </c:pt>
                <c:pt idx="455">
                  <c:v>38808.0</c:v>
                </c:pt>
                <c:pt idx="456">
                  <c:v>38809.0</c:v>
                </c:pt>
                <c:pt idx="457">
                  <c:v>38810.0</c:v>
                </c:pt>
                <c:pt idx="458">
                  <c:v>38811.0</c:v>
                </c:pt>
                <c:pt idx="459">
                  <c:v>38812.0</c:v>
                </c:pt>
                <c:pt idx="460">
                  <c:v>38813.0</c:v>
                </c:pt>
                <c:pt idx="461">
                  <c:v>38814.0</c:v>
                </c:pt>
                <c:pt idx="462">
                  <c:v>38815.0</c:v>
                </c:pt>
                <c:pt idx="463">
                  <c:v>38816.0</c:v>
                </c:pt>
                <c:pt idx="464">
                  <c:v>38817.0</c:v>
                </c:pt>
                <c:pt idx="465">
                  <c:v>38818.0</c:v>
                </c:pt>
                <c:pt idx="466">
                  <c:v>38819.0</c:v>
                </c:pt>
                <c:pt idx="467">
                  <c:v>38820.0</c:v>
                </c:pt>
                <c:pt idx="468">
                  <c:v>38821.0</c:v>
                </c:pt>
                <c:pt idx="469">
                  <c:v>38822.0</c:v>
                </c:pt>
                <c:pt idx="470">
                  <c:v>38823.0</c:v>
                </c:pt>
                <c:pt idx="471">
                  <c:v>38824.0</c:v>
                </c:pt>
                <c:pt idx="472">
                  <c:v>38825.0</c:v>
                </c:pt>
                <c:pt idx="473">
                  <c:v>38826.0</c:v>
                </c:pt>
                <c:pt idx="474">
                  <c:v>38827.0</c:v>
                </c:pt>
                <c:pt idx="475">
                  <c:v>38828.0</c:v>
                </c:pt>
                <c:pt idx="476">
                  <c:v>38829.0</c:v>
                </c:pt>
                <c:pt idx="477">
                  <c:v>38830.0</c:v>
                </c:pt>
                <c:pt idx="478">
                  <c:v>38831.0</c:v>
                </c:pt>
                <c:pt idx="479">
                  <c:v>38832.0</c:v>
                </c:pt>
                <c:pt idx="480">
                  <c:v>38833.0</c:v>
                </c:pt>
                <c:pt idx="481">
                  <c:v>38834.0</c:v>
                </c:pt>
                <c:pt idx="482">
                  <c:v>38835.0</c:v>
                </c:pt>
                <c:pt idx="483">
                  <c:v>38836.0</c:v>
                </c:pt>
                <c:pt idx="484">
                  <c:v>38837.0</c:v>
                </c:pt>
                <c:pt idx="485">
                  <c:v>38838.0</c:v>
                </c:pt>
                <c:pt idx="486">
                  <c:v>38839.0</c:v>
                </c:pt>
                <c:pt idx="487">
                  <c:v>38840.0</c:v>
                </c:pt>
                <c:pt idx="488">
                  <c:v>38841.0</c:v>
                </c:pt>
                <c:pt idx="489">
                  <c:v>38842.0</c:v>
                </c:pt>
                <c:pt idx="490">
                  <c:v>38843.0</c:v>
                </c:pt>
                <c:pt idx="491">
                  <c:v>38844.0</c:v>
                </c:pt>
                <c:pt idx="492">
                  <c:v>38845.0</c:v>
                </c:pt>
                <c:pt idx="493">
                  <c:v>38846.0</c:v>
                </c:pt>
                <c:pt idx="494">
                  <c:v>38847.0</c:v>
                </c:pt>
                <c:pt idx="495">
                  <c:v>38848.0</c:v>
                </c:pt>
                <c:pt idx="496">
                  <c:v>38849.0</c:v>
                </c:pt>
                <c:pt idx="497">
                  <c:v>38850.0</c:v>
                </c:pt>
                <c:pt idx="498">
                  <c:v>38851.0</c:v>
                </c:pt>
                <c:pt idx="499">
                  <c:v>38852.0</c:v>
                </c:pt>
                <c:pt idx="500">
                  <c:v>38853.0</c:v>
                </c:pt>
                <c:pt idx="501">
                  <c:v>38854.0</c:v>
                </c:pt>
                <c:pt idx="502">
                  <c:v>38855.0</c:v>
                </c:pt>
                <c:pt idx="503">
                  <c:v>38856.0</c:v>
                </c:pt>
                <c:pt idx="504">
                  <c:v>38857.0</c:v>
                </c:pt>
                <c:pt idx="505">
                  <c:v>38858.0</c:v>
                </c:pt>
                <c:pt idx="506">
                  <c:v>38859.0</c:v>
                </c:pt>
                <c:pt idx="507">
                  <c:v>38860.0</c:v>
                </c:pt>
                <c:pt idx="508">
                  <c:v>38861.0</c:v>
                </c:pt>
                <c:pt idx="509">
                  <c:v>38862.0</c:v>
                </c:pt>
                <c:pt idx="510">
                  <c:v>38863.0</c:v>
                </c:pt>
                <c:pt idx="511">
                  <c:v>38864.0</c:v>
                </c:pt>
                <c:pt idx="512">
                  <c:v>38865.0</c:v>
                </c:pt>
                <c:pt idx="513">
                  <c:v>38866.0</c:v>
                </c:pt>
                <c:pt idx="514">
                  <c:v>38867.0</c:v>
                </c:pt>
                <c:pt idx="515">
                  <c:v>38868.0</c:v>
                </c:pt>
                <c:pt idx="516">
                  <c:v>38869.0</c:v>
                </c:pt>
                <c:pt idx="517">
                  <c:v>38870.0</c:v>
                </c:pt>
                <c:pt idx="518">
                  <c:v>38871.0</c:v>
                </c:pt>
                <c:pt idx="519">
                  <c:v>38872.0</c:v>
                </c:pt>
                <c:pt idx="520">
                  <c:v>38873.0</c:v>
                </c:pt>
                <c:pt idx="521">
                  <c:v>38874.0</c:v>
                </c:pt>
                <c:pt idx="522">
                  <c:v>38875.0</c:v>
                </c:pt>
                <c:pt idx="523">
                  <c:v>38876.0</c:v>
                </c:pt>
                <c:pt idx="524">
                  <c:v>38877.0</c:v>
                </c:pt>
                <c:pt idx="525">
                  <c:v>38878.0</c:v>
                </c:pt>
                <c:pt idx="526">
                  <c:v>38879.0</c:v>
                </c:pt>
                <c:pt idx="527">
                  <c:v>38880.0</c:v>
                </c:pt>
                <c:pt idx="528">
                  <c:v>38881.0</c:v>
                </c:pt>
                <c:pt idx="529">
                  <c:v>38882.0</c:v>
                </c:pt>
                <c:pt idx="530">
                  <c:v>38883.0</c:v>
                </c:pt>
                <c:pt idx="531">
                  <c:v>38884.0</c:v>
                </c:pt>
                <c:pt idx="532">
                  <c:v>38885.0</c:v>
                </c:pt>
                <c:pt idx="533">
                  <c:v>38886.0</c:v>
                </c:pt>
                <c:pt idx="534">
                  <c:v>38887.0</c:v>
                </c:pt>
                <c:pt idx="535">
                  <c:v>38888.0</c:v>
                </c:pt>
                <c:pt idx="536">
                  <c:v>38889.0</c:v>
                </c:pt>
                <c:pt idx="537">
                  <c:v>38890.0</c:v>
                </c:pt>
                <c:pt idx="538">
                  <c:v>38891.0</c:v>
                </c:pt>
                <c:pt idx="539">
                  <c:v>38892.0</c:v>
                </c:pt>
                <c:pt idx="540">
                  <c:v>38893.0</c:v>
                </c:pt>
                <c:pt idx="541">
                  <c:v>38894.0</c:v>
                </c:pt>
                <c:pt idx="542">
                  <c:v>38895.0</c:v>
                </c:pt>
                <c:pt idx="543">
                  <c:v>38896.0</c:v>
                </c:pt>
                <c:pt idx="544">
                  <c:v>38897.0</c:v>
                </c:pt>
                <c:pt idx="545">
                  <c:v>38898.0</c:v>
                </c:pt>
                <c:pt idx="546">
                  <c:v>38899.0</c:v>
                </c:pt>
                <c:pt idx="547">
                  <c:v>38900.0</c:v>
                </c:pt>
                <c:pt idx="548">
                  <c:v>38901.0</c:v>
                </c:pt>
                <c:pt idx="549">
                  <c:v>38902.0</c:v>
                </c:pt>
                <c:pt idx="550">
                  <c:v>38903.0</c:v>
                </c:pt>
                <c:pt idx="551">
                  <c:v>38904.0</c:v>
                </c:pt>
                <c:pt idx="552">
                  <c:v>38905.0</c:v>
                </c:pt>
                <c:pt idx="553">
                  <c:v>38906.0</c:v>
                </c:pt>
                <c:pt idx="554">
                  <c:v>38907.0</c:v>
                </c:pt>
                <c:pt idx="555">
                  <c:v>38908.0</c:v>
                </c:pt>
                <c:pt idx="556">
                  <c:v>38909.0</c:v>
                </c:pt>
                <c:pt idx="557">
                  <c:v>38910.0</c:v>
                </c:pt>
                <c:pt idx="558">
                  <c:v>38911.0</c:v>
                </c:pt>
                <c:pt idx="559">
                  <c:v>38912.0</c:v>
                </c:pt>
                <c:pt idx="560">
                  <c:v>38913.0</c:v>
                </c:pt>
                <c:pt idx="561">
                  <c:v>38914.0</c:v>
                </c:pt>
                <c:pt idx="562">
                  <c:v>38915.0</c:v>
                </c:pt>
                <c:pt idx="563">
                  <c:v>38916.0</c:v>
                </c:pt>
                <c:pt idx="564">
                  <c:v>38917.0</c:v>
                </c:pt>
                <c:pt idx="565">
                  <c:v>38918.0</c:v>
                </c:pt>
                <c:pt idx="566">
                  <c:v>38919.0</c:v>
                </c:pt>
                <c:pt idx="567">
                  <c:v>38920.0</c:v>
                </c:pt>
                <c:pt idx="568">
                  <c:v>38921.0</c:v>
                </c:pt>
                <c:pt idx="569">
                  <c:v>38922.0</c:v>
                </c:pt>
                <c:pt idx="570">
                  <c:v>38923.0</c:v>
                </c:pt>
                <c:pt idx="571">
                  <c:v>38924.0</c:v>
                </c:pt>
                <c:pt idx="572">
                  <c:v>38925.0</c:v>
                </c:pt>
                <c:pt idx="573">
                  <c:v>38926.0</c:v>
                </c:pt>
                <c:pt idx="574">
                  <c:v>38927.0</c:v>
                </c:pt>
                <c:pt idx="575">
                  <c:v>38928.0</c:v>
                </c:pt>
                <c:pt idx="576">
                  <c:v>38929.0</c:v>
                </c:pt>
                <c:pt idx="577">
                  <c:v>38930.0</c:v>
                </c:pt>
                <c:pt idx="578">
                  <c:v>38931.0</c:v>
                </c:pt>
                <c:pt idx="579">
                  <c:v>38932.0</c:v>
                </c:pt>
                <c:pt idx="580">
                  <c:v>38933.0</c:v>
                </c:pt>
                <c:pt idx="581">
                  <c:v>38934.0</c:v>
                </c:pt>
                <c:pt idx="582">
                  <c:v>38935.0</c:v>
                </c:pt>
                <c:pt idx="583">
                  <c:v>38936.0</c:v>
                </c:pt>
                <c:pt idx="584">
                  <c:v>38937.0</c:v>
                </c:pt>
                <c:pt idx="585">
                  <c:v>38938.0</c:v>
                </c:pt>
                <c:pt idx="586">
                  <c:v>38939.0</c:v>
                </c:pt>
                <c:pt idx="587">
                  <c:v>38940.0</c:v>
                </c:pt>
                <c:pt idx="588">
                  <c:v>38941.0</c:v>
                </c:pt>
                <c:pt idx="589">
                  <c:v>38942.0</c:v>
                </c:pt>
                <c:pt idx="590">
                  <c:v>38943.0</c:v>
                </c:pt>
                <c:pt idx="591">
                  <c:v>38944.0</c:v>
                </c:pt>
                <c:pt idx="592">
                  <c:v>38945.0</c:v>
                </c:pt>
                <c:pt idx="593">
                  <c:v>38946.0</c:v>
                </c:pt>
                <c:pt idx="594">
                  <c:v>38947.0</c:v>
                </c:pt>
                <c:pt idx="595">
                  <c:v>38948.0</c:v>
                </c:pt>
                <c:pt idx="596">
                  <c:v>38949.0</c:v>
                </c:pt>
                <c:pt idx="597">
                  <c:v>38950.0</c:v>
                </c:pt>
                <c:pt idx="598">
                  <c:v>38951.0</c:v>
                </c:pt>
                <c:pt idx="599">
                  <c:v>38952.0</c:v>
                </c:pt>
                <c:pt idx="600">
                  <c:v>38953.0</c:v>
                </c:pt>
                <c:pt idx="601">
                  <c:v>38954.0</c:v>
                </c:pt>
                <c:pt idx="602">
                  <c:v>38955.0</c:v>
                </c:pt>
                <c:pt idx="603">
                  <c:v>38956.0</c:v>
                </c:pt>
                <c:pt idx="604">
                  <c:v>38957.0</c:v>
                </c:pt>
                <c:pt idx="605">
                  <c:v>38958.0</c:v>
                </c:pt>
                <c:pt idx="606">
                  <c:v>38959.0</c:v>
                </c:pt>
                <c:pt idx="607">
                  <c:v>38960.0</c:v>
                </c:pt>
                <c:pt idx="608">
                  <c:v>38961.0</c:v>
                </c:pt>
                <c:pt idx="609">
                  <c:v>38962.0</c:v>
                </c:pt>
                <c:pt idx="610">
                  <c:v>38963.0</c:v>
                </c:pt>
                <c:pt idx="611">
                  <c:v>38964.0</c:v>
                </c:pt>
                <c:pt idx="612">
                  <c:v>38965.0</c:v>
                </c:pt>
                <c:pt idx="613">
                  <c:v>38966.0</c:v>
                </c:pt>
                <c:pt idx="614">
                  <c:v>38967.0</c:v>
                </c:pt>
                <c:pt idx="615">
                  <c:v>38968.0</c:v>
                </c:pt>
                <c:pt idx="616">
                  <c:v>38969.0</c:v>
                </c:pt>
                <c:pt idx="617">
                  <c:v>38970.0</c:v>
                </c:pt>
                <c:pt idx="618">
                  <c:v>38971.0</c:v>
                </c:pt>
                <c:pt idx="619">
                  <c:v>38972.0</c:v>
                </c:pt>
                <c:pt idx="620">
                  <c:v>38973.0</c:v>
                </c:pt>
                <c:pt idx="621">
                  <c:v>38974.0</c:v>
                </c:pt>
                <c:pt idx="622">
                  <c:v>38975.0</c:v>
                </c:pt>
                <c:pt idx="623">
                  <c:v>38976.0</c:v>
                </c:pt>
                <c:pt idx="624">
                  <c:v>38977.0</c:v>
                </c:pt>
                <c:pt idx="625">
                  <c:v>38978.0</c:v>
                </c:pt>
                <c:pt idx="626">
                  <c:v>38979.0</c:v>
                </c:pt>
                <c:pt idx="627">
                  <c:v>38980.0</c:v>
                </c:pt>
                <c:pt idx="628">
                  <c:v>38981.0</c:v>
                </c:pt>
                <c:pt idx="629">
                  <c:v>38982.0</c:v>
                </c:pt>
                <c:pt idx="630">
                  <c:v>38983.0</c:v>
                </c:pt>
                <c:pt idx="631">
                  <c:v>38984.0</c:v>
                </c:pt>
                <c:pt idx="632">
                  <c:v>38985.0</c:v>
                </c:pt>
                <c:pt idx="633">
                  <c:v>38986.0</c:v>
                </c:pt>
                <c:pt idx="634">
                  <c:v>38987.0</c:v>
                </c:pt>
                <c:pt idx="635">
                  <c:v>38988.0</c:v>
                </c:pt>
                <c:pt idx="636">
                  <c:v>38989.0</c:v>
                </c:pt>
                <c:pt idx="637">
                  <c:v>38990.0</c:v>
                </c:pt>
                <c:pt idx="638">
                  <c:v>38991.0</c:v>
                </c:pt>
                <c:pt idx="639">
                  <c:v>38992.0</c:v>
                </c:pt>
                <c:pt idx="640">
                  <c:v>38993.0</c:v>
                </c:pt>
                <c:pt idx="641">
                  <c:v>38994.0</c:v>
                </c:pt>
                <c:pt idx="642">
                  <c:v>38995.0</c:v>
                </c:pt>
                <c:pt idx="643">
                  <c:v>38996.0</c:v>
                </c:pt>
                <c:pt idx="644">
                  <c:v>38997.0</c:v>
                </c:pt>
                <c:pt idx="645">
                  <c:v>38998.0</c:v>
                </c:pt>
                <c:pt idx="646">
                  <c:v>38999.0</c:v>
                </c:pt>
                <c:pt idx="647">
                  <c:v>39000.0</c:v>
                </c:pt>
                <c:pt idx="648">
                  <c:v>39001.0</c:v>
                </c:pt>
                <c:pt idx="649">
                  <c:v>39002.0</c:v>
                </c:pt>
                <c:pt idx="650">
                  <c:v>39003.0</c:v>
                </c:pt>
                <c:pt idx="651">
                  <c:v>39004.0</c:v>
                </c:pt>
                <c:pt idx="652">
                  <c:v>39005.0</c:v>
                </c:pt>
                <c:pt idx="653">
                  <c:v>39006.0</c:v>
                </c:pt>
                <c:pt idx="654">
                  <c:v>39007.0</c:v>
                </c:pt>
                <c:pt idx="655">
                  <c:v>39008.0</c:v>
                </c:pt>
                <c:pt idx="656">
                  <c:v>39009.0</c:v>
                </c:pt>
                <c:pt idx="657">
                  <c:v>39010.0</c:v>
                </c:pt>
                <c:pt idx="658">
                  <c:v>39011.0</c:v>
                </c:pt>
                <c:pt idx="659">
                  <c:v>39012.0</c:v>
                </c:pt>
                <c:pt idx="660">
                  <c:v>39013.0</c:v>
                </c:pt>
                <c:pt idx="661">
                  <c:v>39014.0</c:v>
                </c:pt>
                <c:pt idx="662">
                  <c:v>39015.0</c:v>
                </c:pt>
                <c:pt idx="663">
                  <c:v>39016.0</c:v>
                </c:pt>
                <c:pt idx="664">
                  <c:v>39017.0</c:v>
                </c:pt>
                <c:pt idx="665">
                  <c:v>39018.0</c:v>
                </c:pt>
                <c:pt idx="666">
                  <c:v>39019.0</c:v>
                </c:pt>
                <c:pt idx="667">
                  <c:v>39020.0</c:v>
                </c:pt>
                <c:pt idx="668">
                  <c:v>39021.0</c:v>
                </c:pt>
                <c:pt idx="669">
                  <c:v>39022.0</c:v>
                </c:pt>
                <c:pt idx="670">
                  <c:v>39023.0</c:v>
                </c:pt>
                <c:pt idx="671">
                  <c:v>39024.0</c:v>
                </c:pt>
                <c:pt idx="672">
                  <c:v>39025.0</c:v>
                </c:pt>
                <c:pt idx="673">
                  <c:v>39026.0</c:v>
                </c:pt>
                <c:pt idx="674">
                  <c:v>39027.0</c:v>
                </c:pt>
                <c:pt idx="675">
                  <c:v>39028.0</c:v>
                </c:pt>
                <c:pt idx="676">
                  <c:v>39029.0</c:v>
                </c:pt>
                <c:pt idx="677">
                  <c:v>39030.0</c:v>
                </c:pt>
                <c:pt idx="678">
                  <c:v>39031.0</c:v>
                </c:pt>
                <c:pt idx="679">
                  <c:v>39032.0</c:v>
                </c:pt>
                <c:pt idx="680">
                  <c:v>39033.0</c:v>
                </c:pt>
                <c:pt idx="681">
                  <c:v>39034.0</c:v>
                </c:pt>
                <c:pt idx="682">
                  <c:v>39035.0</c:v>
                </c:pt>
                <c:pt idx="683">
                  <c:v>39036.0</c:v>
                </c:pt>
                <c:pt idx="684">
                  <c:v>39037.0</c:v>
                </c:pt>
                <c:pt idx="685">
                  <c:v>39038.0</c:v>
                </c:pt>
                <c:pt idx="686">
                  <c:v>39039.0</c:v>
                </c:pt>
                <c:pt idx="687">
                  <c:v>39040.0</c:v>
                </c:pt>
                <c:pt idx="688">
                  <c:v>39041.0</c:v>
                </c:pt>
                <c:pt idx="689">
                  <c:v>39042.0</c:v>
                </c:pt>
                <c:pt idx="690">
                  <c:v>39043.0</c:v>
                </c:pt>
                <c:pt idx="691">
                  <c:v>39044.0</c:v>
                </c:pt>
                <c:pt idx="692">
                  <c:v>39045.0</c:v>
                </c:pt>
                <c:pt idx="693">
                  <c:v>39046.0</c:v>
                </c:pt>
                <c:pt idx="694">
                  <c:v>39047.0</c:v>
                </c:pt>
                <c:pt idx="695">
                  <c:v>39048.0</c:v>
                </c:pt>
                <c:pt idx="696">
                  <c:v>39049.0</c:v>
                </c:pt>
                <c:pt idx="697">
                  <c:v>39050.0</c:v>
                </c:pt>
                <c:pt idx="698">
                  <c:v>39051.0</c:v>
                </c:pt>
                <c:pt idx="699">
                  <c:v>39052.0</c:v>
                </c:pt>
                <c:pt idx="700">
                  <c:v>39053.0</c:v>
                </c:pt>
                <c:pt idx="701">
                  <c:v>39054.0</c:v>
                </c:pt>
                <c:pt idx="702">
                  <c:v>39055.0</c:v>
                </c:pt>
                <c:pt idx="703">
                  <c:v>39056.0</c:v>
                </c:pt>
                <c:pt idx="704">
                  <c:v>39057.0</c:v>
                </c:pt>
                <c:pt idx="705">
                  <c:v>39058.0</c:v>
                </c:pt>
                <c:pt idx="706">
                  <c:v>39059.0</c:v>
                </c:pt>
                <c:pt idx="707">
                  <c:v>39060.0</c:v>
                </c:pt>
                <c:pt idx="708">
                  <c:v>39061.0</c:v>
                </c:pt>
                <c:pt idx="709">
                  <c:v>39062.0</c:v>
                </c:pt>
                <c:pt idx="710">
                  <c:v>39063.0</c:v>
                </c:pt>
                <c:pt idx="711">
                  <c:v>39064.0</c:v>
                </c:pt>
                <c:pt idx="712">
                  <c:v>39065.0</c:v>
                </c:pt>
                <c:pt idx="713">
                  <c:v>39066.0</c:v>
                </c:pt>
                <c:pt idx="714">
                  <c:v>39067.0</c:v>
                </c:pt>
                <c:pt idx="715">
                  <c:v>39068.0</c:v>
                </c:pt>
                <c:pt idx="716">
                  <c:v>39069.0</c:v>
                </c:pt>
                <c:pt idx="717">
                  <c:v>39070.0</c:v>
                </c:pt>
                <c:pt idx="718">
                  <c:v>39071.0</c:v>
                </c:pt>
                <c:pt idx="719">
                  <c:v>39072.0</c:v>
                </c:pt>
                <c:pt idx="720">
                  <c:v>39073.0</c:v>
                </c:pt>
                <c:pt idx="721">
                  <c:v>39074.0</c:v>
                </c:pt>
                <c:pt idx="722">
                  <c:v>39075.0</c:v>
                </c:pt>
                <c:pt idx="723">
                  <c:v>39076.0</c:v>
                </c:pt>
                <c:pt idx="724">
                  <c:v>39077.0</c:v>
                </c:pt>
                <c:pt idx="725">
                  <c:v>39078.0</c:v>
                </c:pt>
                <c:pt idx="726">
                  <c:v>39079.0</c:v>
                </c:pt>
                <c:pt idx="727">
                  <c:v>39080.0</c:v>
                </c:pt>
                <c:pt idx="728">
                  <c:v>39081.0</c:v>
                </c:pt>
                <c:pt idx="729">
                  <c:v>39082.0</c:v>
                </c:pt>
                <c:pt idx="730">
                  <c:v>39083.0</c:v>
                </c:pt>
                <c:pt idx="731">
                  <c:v>39084.0</c:v>
                </c:pt>
                <c:pt idx="732">
                  <c:v>39085.0</c:v>
                </c:pt>
                <c:pt idx="733">
                  <c:v>39086.0</c:v>
                </c:pt>
                <c:pt idx="734">
                  <c:v>39087.0</c:v>
                </c:pt>
                <c:pt idx="735">
                  <c:v>39088.0</c:v>
                </c:pt>
                <c:pt idx="736">
                  <c:v>39089.0</c:v>
                </c:pt>
                <c:pt idx="737">
                  <c:v>39090.0</c:v>
                </c:pt>
                <c:pt idx="738">
                  <c:v>39091.0</c:v>
                </c:pt>
                <c:pt idx="739">
                  <c:v>39092.0</c:v>
                </c:pt>
                <c:pt idx="740">
                  <c:v>39093.0</c:v>
                </c:pt>
                <c:pt idx="741">
                  <c:v>39094.0</c:v>
                </c:pt>
                <c:pt idx="742">
                  <c:v>39095.0</c:v>
                </c:pt>
                <c:pt idx="743">
                  <c:v>39096.0</c:v>
                </c:pt>
                <c:pt idx="744">
                  <c:v>39097.0</c:v>
                </c:pt>
                <c:pt idx="745">
                  <c:v>39098.0</c:v>
                </c:pt>
                <c:pt idx="746">
                  <c:v>39099.0</c:v>
                </c:pt>
                <c:pt idx="747">
                  <c:v>39100.0</c:v>
                </c:pt>
                <c:pt idx="748">
                  <c:v>39101.0</c:v>
                </c:pt>
                <c:pt idx="749">
                  <c:v>39102.0</c:v>
                </c:pt>
                <c:pt idx="750">
                  <c:v>39103.0</c:v>
                </c:pt>
                <c:pt idx="751">
                  <c:v>39104.0</c:v>
                </c:pt>
                <c:pt idx="752">
                  <c:v>39105.0</c:v>
                </c:pt>
                <c:pt idx="753">
                  <c:v>39106.0</c:v>
                </c:pt>
                <c:pt idx="754">
                  <c:v>39107.0</c:v>
                </c:pt>
                <c:pt idx="755">
                  <c:v>39108.0</c:v>
                </c:pt>
                <c:pt idx="756">
                  <c:v>39109.0</c:v>
                </c:pt>
                <c:pt idx="757">
                  <c:v>39110.0</c:v>
                </c:pt>
                <c:pt idx="758">
                  <c:v>39111.0</c:v>
                </c:pt>
                <c:pt idx="759">
                  <c:v>39112.0</c:v>
                </c:pt>
                <c:pt idx="760">
                  <c:v>39113.0</c:v>
                </c:pt>
                <c:pt idx="761">
                  <c:v>39114.0</c:v>
                </c:pt>
                <c:pt idx="762">
                  <c:v>39115.0</c:v>
                </c:pt>
                <c:pt idx="763">
                  <c:v>39116.0</c:v>
                </c:pt>
                <c:pt idx="764">
                  <c:v>39117.0</c:v>
                </c:pt>
                <c:pt idx="765">
                  <c:v>39118.0</c:v>
                </c:pt>
                <c:pt idx="766">
                  <c:v>39119.0</c:v>
                </c:pt>
                <c:pt idx="767">
                  <c:v>39120.0</c:v>
                </c:pt>
                <c:pt idx="768">
                  <c:v>39121.0</c:v>
                </c:pt>
                <c:pt idx="769">
                  <c:v>39122.0</c:v>
                </c:pt>
                <c:pt idx="770">
                  <c:v>39123.0</c:v>
                </c:pt>
                <c:pt idx="771">
                  <c:v>39124.0</c:v>
                </c:pt>
                <c:pt idx="772">
                  <c:v>39125.0</c:v>
                </c:pt>
                <c:pt idx="773">
                  <c:v>39126.0</c:v>
                </c:pt>
                <c:pt idx="774">
                  <c:v>39127.0</c:v>
                </c:pt>
                <c:pt idx="775">
                  <c:v>39128.0</c:v>
                </c:pt>
                <c:pt idx="776">
                  <c:v>39129.0</c:v>
                </c:pt>
                <c:pt idx="777">
                  <c:v>39130.0</c:v>
                </c:pt>
                <c:pt idx="778">
                  <c:v>39131.0</c:v>
                </c:pt>
                <c:pt idx="779">
                  <c:v>39132.0</c:v>
                </c:pt>
                <c:pt idx="780">
                  <c:v>39133.0</c:v>
                </c:pt>
                <c:pt idx="781">
                  <c:v>39134.0</c:v>
                </c:pt>
                <c:pt idx="782">
                  <c:v>39135.0</c:v>
                </c:pt>
                <c:pt idx="783">
                  <c:v>39136.0</c:v>
                </c:pt>
                <c:pt idx="784">
                  <c:v>39137.0</c:v>
                </c:pt>
                <c:pt idx="785">
                  <c:v>39138.0</c:v>
                </c:pt>
                <c:pt idx="786">
                  <c:v>39139.0</c:v>
                </c:pt>
                <c:pt idx="787">
                  <c:v>39140.0</c:v>
                </c:pt>
                <c:pt idx="788">
                  <c:v>39141.0</c:v>
                </c:pt>
                <c:pt idx="789">
                  <c:v>39142.0</c:v>
                </c:pt>
                <c:pt idx="790">
                  <c:v>39143.0</c:v>
                </c:pt>
                <c:pt idx="791">
                  <c:v>39144.0</c:v>
                </c:pt>
                <c:pt idx="792">
                  <c:v>39145.0</c:v>
                </c:pt>
                <c:pt idx="793">
                  <c:v>39146.0</c:v>
                </c:pt>
                <c:pt idx="794">
                  <c:v>39147.0</c:v>
                </c:pt>
                <c:pt idx="795">
                  <c:v>39148.0</c:v>
                </c:pt>
                <c:pt idx="796">
                  <c:v>39149.0</c:v>
                </c:pt>
                <c:pt idx="797">
                  <c:v>39150.0</c:v>
                </c:pt>
                <c:pt idx="798">
                  <c:v>39151.0</c:v>
                </c:pt>
                <c:pt idx="799">
                  <c:v>39152.0</c:v>
                </c:pt>
                <c:pt idx="800">
                  <c:v>39153.0</c:v>
                </c:pt>
                <c:pt idx="801">
                  <c:v>39154.0</c:v>
                </c:pt>
                <c:pt idx="802">
                  <c:v>39155.0</c:v>
                </c:pt>
                <c:pt idx="803">
                  <c:v>39156.0</c:v>
                </c:pt>
                <c:pt idx="804">
                  <c:v>39157.0</c:v>
                </c:pt>
                <c:pt idx="805">
                  <c:v>39158.0</c:v>
                </c:pt>
                <c:pt idx="806">
                  <c:v>39159.0</c:v>
                </c:pt>
                <c:pt idx="807">
                  <c:v>39160.0</c:v>
                </c:pt>
                <c:pt idx="808">
                  <c:v>39161.0</c:v>
                </c:pt>
                <c:pt idx="809">
                  <c:v>39162.0</c:v>
                </c:pt>
                <c:pt idx="810">
                  <c:v>39163.0</c:v>
                </c:pt>
                <c:pt idx="811">
                  <c:v>39164.0</c:v>
                </c:pt>
                <c:pt idx="812">
                  <c:v>39165.0</c:v>
                </c:pt>
                <c:pt idx="813">
                  <c:v>39166.0</c:v>
                </c:pt>
                <c:pt idx="814">
                  <c:v>39167.0</c:v>
                </c:pt>
                <c:pt idx="815">
                  <c:v>39168.0</c:v>
                </c:pt>
                <c:pt idx="816">
                  <c:v>39169.0</c:v>
                </c:pt>
                <c:pt idx="817">
                  <c:v>39170.0</c:v>
                </c:pt>
                <c:pt idx="818">
                  <c:v>39171.0</c:v>
                </c:pt>
                <c:pt idx="819">
                  <c:v>39172.0</c:v>
                </c:pt>
                <c:pt idx="820">
                  <c:v>39173.0</c:v>
                </c:pt>
                <c:pt idx="821">
                  <c:v>39174.0</c:v>
                </c:pt>
                <c:pt idx="822">
                  <c:v>39175.0</c:v>
                </c:pt>
                <c:pt idx="823">
                  <c:v>39176.0</c:v>
                </c:pt>
                <c:pt idx="824">
                  <c:v>39177.0</c:v>
                </c:pt>
                <c:pt idx="825">
                  <c:v>39178.0</c:v>
                </c:pt>
                <c:pt idx="826">
                  <c:v>39179.0</c:v>
                </c:pt>
                <c:pt idx="827">
                  <c:v>39180.0</c:v>
                </c:pt>
                <c:pt idx="828">
                  <c:v>39181.0</c:v>
                </c:pt>
                <c:pt idx="829">
                  <c:v>39182.0</c:v>
                </c:pt>
                <c:pt idx="830">
                  <c:v>39183.0</c:v>
                </c:pt>
                <c:pt idx="831">
                  <c:v>39184.0</c:v>
                </c:pt>
                <c:pt idx="832">
                  <c:v>39185.0</c:v>
                </c:pt>
                <c:pt idx="833">
                  <c:v>39186.0</c:v>
                </c:pt>
                <c:pt idx="834">
                  <c:v>39187.0</c:v>
                </c:pt>
                <c:pt idx="835">
                  <c:v>39188.0</c:v>
                </c:pt>
                <c:pt idx="836">
                  <c:v>39189.0</c:v>
                </c:pt>
                <c:pt idx="837">
                  <c:v>39190.0</c:v>
                </c:pt>
                <c:pt idx="838">
                  <c:v>39191.0</c:v>
                </c:pt>
                <c:pt idx="839">
                  <c:v>39192.0</c:v>
                </c:pt>
                <c:pt idx="840">
                  <c:v>39193.0</c:v>
                </c:pt>
                <c:pt idx="841">
                  <c:v>39194.0</c:v>
                </c:pt>
                <c:pt idx="842">
                  <c:v>39195.0</c:v>
                </c:pt>
                <c:pt idx="843">
                  <c:v>39196.0</c:v>
                </c:pt>
                <c:pt idx="844">
                  <c:v>39197.0</c:v>
                </c:pt>
                <c:pt idx="845">
                  <c:v>39198.0</c:v>
                </c:pt>
                <c:pt idx="846">
                  <c:v>39199.0</c:v>
                </c:pt>
                <c:pt idx="847">
                  <c:v>39200.0</c:v>
                </c:pt>
                <c:pt idx="848">
                  <c:v>39201.0</c:v>
                </c:pt>
                <c:pt idx="849">
                  <c:v>39202.0</c:v>
                </c:pt>
                <c:pt idx="850">
                  <c:v>39203.0</c:v>
                </c:pt>
                <c:pt idx="851">
                  <c:v>39204.0</c:v>
                </c:pt>
                <c:pt idx="852">
                  <c:v>39205.0</c:v>
                </c:pt>
                <c:pt idx="853">
                  <c:v>39206.0</c:v>
                </c:pt>
                <c:pt idx="854">
                  <c:v>39207.0</c:v>
                </c:pt>
                <c:pt idx="855">
                  <c:v>39208.0</c:v>
                </c:pt>
                <c:pt idx="856">
                  <c:v>39209.0</c:v>
                </c:pt>
                <c:pt idx="857">
                  <c:v>39210.0</c:v>
                </c:pt>
                <c:pt idx="858">
                  <c:v>39211.0</c:v>
                </c:pt>
                <c:pt idx="859">
                  <c:v>39212.0</c:v>
                </c:pt>
                <c:pt idx="860">
                  <c:v>39213.0</c:v>
                </c:pt>
                <c:pt idx="861">
                  <c:v>39214.0</c:v>
                </c:pt>
                <c:pt idx="862">
                  <c:v>39215.0</c:v>
                </c:pt>
                <c:pt idx="863">
                  <c:v>39216.0</c:v>
                </c:pt>
                <c:pt idx="864">
                  <c:v>39217.0</c:v>
                </c:pt>
                <c:pt idx="865">
                  <c:v>39218.0</c:v>
                </c:pt>
                <c:pt idx="866">
                  <c:v>39219.0</c:v>
                </c:pt>
                <c:pt idx="867">
                  <c:v>39220.0</c:v>
                </c:pt>
                <c:pt idx="868">
                  <c:v>39221.0</c:v>
                </c:pt>
                <c:pt idx="869">
                  <c:v>39222.0</c:v>
                </c:pt>
                <c:pt idx="870">
                  <c:v>39223.0</c:v>
                </c:pt>
                <c:pt idx="871">
                  <c:v>39224.0</c:v>
                </c:pt>
                <c:pt idx="872">
                  <c:v>39225.0</c:v>
                </c:pt>
                <c:pt idx="873">
                  <c:v>39226.0</c:v>
                </c:pt>
                <c:pt idx="874">
                  <c:v>39227.0</c:v>
                </c:pt>
                <c:pt idx="875">
                  <c:v>39228.0</c:v>
                </c:pt>
                <c:pt idx="876">
                  <c:v>39229.0</c:v>
                </c:pt>
                <c:pt idx="877">
                  <c:v>39230.0</c:v>
                </c:pt>
                <c:pt idx="878">
                  <c:v>39231.0</c:v>
                </c:pt>
                <c:pt idx="879">
                  <c:v>39232.0</c:v>
                </c:pt>
                <c:pt idx="880">
                  <c:v>39233.0</c:v>
                </c:pt>
                <c:pt idx="881">
                  <c:v>39234.0</c:v>
                </c:pt>
                <c:pt idx="882">
                  <c:v>39235.0</c:v>
                </c:pt>
                <c:pt idx="883">
                  <c:v>39236.0</c:v>
                </c:pt>
                <c:pt idx="884">
                  <c:v>39237.0</c:v>
                </c:pt>
                <c:pt idx="885">
                  <c:v>39238.0</c:v>
                </c:pt>
                <c:pt idx="886">
                  <c:v>39239.0</c:v>
                </c:pt>
                <c:pt idx="887">
                  <c:v>39240.0</c:v>
                </c:pt>
                <c:pt idx="888">
                  <c:v>39241.0</c:v>
                </c:pt>
                <c:pt idx="889">
                  <c:v>39242.0</c:v>
                </c:pt>
                <c:pt idx="890">
                  <c:v>39243.0</c:v>
                </c:pt>
                <c:pt idx="891">
                  <c:v>39244.0</c:v>
                </c:pt>
                <c:pt idx="892">
                  <c:v>39245.0</c:v>
                </c:pt>
                <c:pt idx="893">
                  <c:v>39246.0</c:v>
                </c:pt>
                <c:pt idx="894">
                  <c:v>39247.0</c:v>
                </c:pt>
                <c:pt idx="895">
                  <c:v>39248.0</c:v>
                </c:pt>
                <c:pt idx="896">
                  <c:v>39249.0</c:v>
                </c:pt>
                <c:pt idx="897">
                  <c:v>39250.0</c:v>
                </c:pt>
                <c:pt idx="898">
                  <c:v>39251.0</c:v>
                </c:pt>
                <c:pt idx="899">
                  <c:v>39252.0</c:v>
                </c:pt>
                <c:pt idx="900">
                  <c:v>39253.0</c:v>
                </c:pt>
                <c:pt idx="901">
                  <c:v>39254.0</c:v>
                </c:pt>
                <c:pt idx="902">
                  <c:v>39255.0</c:v>
                </c:pt>
                <c:pt idx="903">
                  <c:v>39256.0</c:v>
                </c:pt>
                <c:pt idx="904">
                  <c:v>39257.0</c:v>
                </c:pt>
                <c:pt idx="905">
                  <c:v>39258.0</c:v>
                </c:pt>
                <c:pt idx="906">
                  <c:v>39259.0</c:v>
                </c:pt>
                <c:pt idx="907">
                  <c:v>39260.0</c:v>
                </c:pt>
                <c:pt idx="908">
                  <c:v>39261.0</c:v>
                </c:pt>
                <c:pt idx="909">
                  <c:v>39262.0</c:v>
                </c:pt>
                <c:pt idx="910">
                  <c:v>39263.0</c:v>
                </c:pt>
                <c:pt idx="911">
                  <c:v>39264.0</c:v>
                </c:pt>
                <c:pt idx="912">
                  <c:v>39265.0</c:v>
                </c:pt>
                <c:pt idx="913">
                  <c:v>39266.0</c:v>
                </c:pt>
                <c:pt idx="914">
                  <c:v>39267.0</c:v>
                </c:pt>
                <c:pt idx="915">
                  <c:v>39268.0</c:v>
                </c:pt>
                <c:pt idx="916">
                  <c:v>39269.0</c:v>
                </c:pt>
                <c:pt idx="917">
                  <c:v>39270.0</c:v>
                </c:pt>
                <c:pt idx="918">
                  <c:v>39271.0</c:v>
                </c:pt>
                <c:pt idx="919">
                  <c:v>39272.0</c:v>
                </c:pt>
                <c:pt idx="920">
                  <c:v>39273.0</c:v>
                </c:pt>
                <c:pt idx="921">
                  <c:v>39274.0</c:v>
                </c:pt>
                <c:pt idx="922">
                  <c:v>39275.0</c:v>
                </c:pt>
                <c:pt idx="923">
                  <c:v>39276.0</c:v>
                </c:pt>
                <c:pt idx="924">
                  <c:v>39277.0</c:v>
                </c:pt>
                <c:pt idx="925">
                  <c:v>39278.0</c:v>
                </c:pt>
                <c:pt idx="926">
                  <c:v>39279.0</c:v>
                </c:pt>
                <c:pt idx="927">
                  <c:v>39280.0</c:v>
                </c:pt>
                <c:pt idx="928">
                  <c:v>39281.0</c:v>
                </c:pt>
                <c:pt idx="929">
                  <c:v>39282.0</c:v>
                </c:pt>
                <c:pt idx="930">
                  <c:v>39283.0</c:v>
                </c:pt>
                <c:pt idx="931">
                  <c:v>39284.0</c:v>
                </c:pt>
                <c:pt idx="932">
                  <c:v>39285.0</c:v>
                </c:pt>
                <c:pt idx="933">
                  <c:v>39286.0</c:v>
                </c:pt>
                <c:pt idx="934">
                  <c:v>39287.0</c:v>
                </c:pt>
                <c:pt idx="935">
                  <c:v>39288.0</c:v>
                </c:pt>
                <c:pt idx="936">
                  <c:v>39289.0</c:v>
                </c:pt>
                <c:pt idx="937">
                  <c:v>39290.0</c:v>
                </c:pt>
                <c:pt idx="938">
                  <c:v>39291.0</c:v>
                </c:pt>
                <c:pt idx="939">
                  <c:v>39292.0</c:v>
                </c:pt>
                <c:pt idx="940">
                  <c:v>39293.0</c:v>
                </c:pt>
                <c:pt idx="941">
                  <c:v>39294.0</c:v>
                </c:pt>
                <c:pt idx="942">
                  <c:v>39295.0</c:v>
                </c:pt>
                <c:pt idx="943">
                  <c:v>39296.0</c:v>
                </c:pt>
                <c:pt idx="944">
                  <c:v>39297.0</c:v>
                </c:pt>
                <c:pt idx="945">
                  <c:v>39298.0</c:v>
                </c:pt>
                <c:pt idx="946">
                  <c:v>39299.0</c:v>
                </c:pt>
                <c:pt idx="947">
                  <c:v>39300.0</c:v>
                </c:pt>
                <c:pt idx="948">
                  <c:v>39301.0</c:v>
                </c:pt>
                <c:pt idx="949">
                  <c:v>39302.0</c:v>
                </c:pt>
                <c:pt idx="950">
                  <c:v>39303.0</c:v>
                </c:pt>
                <c:pt idx="951">
                  <c:v>39304.0</c:v>
                </c:pt>
                <c:pt idx="952">
                  <c:v>39305.0</c:v>
                </c:pt>
                <c:pt idx="953">
                  <c:v>39306.0</c:v>
                </c:pt>
                <c:pt idx="954">
                  <c:v>39307.0</c:v>
                </c:pt>
                <c:pt idx="955">
                  <c:v>39308.0</c:v>
                </c:pt>
                <c:pt idx="956">
                  <c:v>39309.0</c:v>
                </c:pt>
                <c:pt idx="957">
                  <c:v>39310.0</c:v>
                </c:pt>
                <c:pt idx="958">
                  <c:v>39311.0</c:v>
                </c:pt>
                <c:pt idx="959">
                  <c:v>39312.0</c:v>
                </c:pt>
                <c:pt idx="960">
                  <c:v>39313.0</c:v>
                </c:pt>
                <c:pt idx="961">
                  <c:v>39314.0</c:v>
                </c:pt>
                <c:pt idx="962">
                  <c:v>39315.0</c:v>
                </c:pt>
                <c:pt idx="963">
                  <c:v>39316.0</c:v>
                </c:pt>
                <c:pt idx="964">
                  <c:v>39317.0</c:v>
                </c:pt>
                <c:pt idx="965">
                  <c:v>39318.0</c:v>
                </c:pt>
                <c:pt idx="966">
                  <c:v>39319.0</c:v>
                </c:pt>
                <c:pt idx="967">
                  <c:v>39320.0</c:v>
                </c:pt>
                <c:pt idx="968">
                  <c:v>39321.0</c:v>
                </c:pt>
                <c:pt idx="969">
                  <c:v>39322.0</c:v>
                </c:pt>
                <c:pt idx="970">
                  <c:v>39323.0</c:v>
                </c:pt>
                <c:pt idx="971">
                  <c:v>39324.0</c:v>
                </c:pt>
                <c:pt idx="972">
                  <c:v>39325.0</c:v>
                </c:pt>
                <c:pt idx="973">
                  <c:v>39326.0</c:v>
                </c:pt>
                <c:pt idx="974">
                  <c:v>39327.0</c:v>
                </c:pt>
                <c:pt idx="975">
                  <c:v>39328.0</c:v>
                </c:pt>
                <c:pt idx="976">
                  <c:v>39329.0</c:v>
                </c:pt>
                <c:pt idx="977">
                  <c:v>39330.0</c:v>
                </c:pt>
                <c:pt idx="978">
                  <c:v>39331.0</c:v>
                </c:pt>
                <c:pt idx="979">
                  <c:v>39332.0</c:v>
                </c:pt>
                <c:pt idx="980">
                  <c:v>39333.0</c:v>
                </c:pt>
                <c:pt idx="981">
                  <c:v>39334.0</c:v>
                </c:pt>
                <c:pt idx="982">
                  <c:v>39335.0</c:v>
                </c:pt>
                <c:pt idx="983">
                  <c:v>39336.0</c:v>
                </c:pt>
                <c:pt idx="984">
                  <c:v>39337.0</c:v>
                </c:pt>
                <c:pt idx="985">
                  <c:v>39338.0</c:v>
                </c:pt>
                <c:pt idx="986">
                  <c:v>39339.0</c:v>
                </c:pt>
                <c:pt idx="987">
                  <c:v>39340.0</c:v>
                </c:pt>
                <c:pt idx="988">
                  <c:v>39341.0</c:v>
                </c:pt>
                <c:pt idx="989">
                  <c:v>39342.0</c:v>
                </c:pt>
                <c:pt idx="990">
                  <c:v>39343.0</c:v>
                </c:pt>
                <c:pt idx="991">
                  <c:v>39344.0</c:v>
                </c:pt>
                <c:pt idx="992">
                  <c:v>39345.0</c:v>
                </c:pt>
                <c:pt idx="993">
                  <c:v>39346.0</c:v>
                </c:pt>
                <c:pt idx="994">
                  <c:v>39347.0</c:v>
                </c:pt>
                <c:pt idx="995">
                  <c:v>39348.0</c:v>
                </c:pt>
                <c:pt idx="996">
                  <c:v>39349.0</c:v>
                </c:pt>
                <c:pt idx="997">
                  <c:v>39350.0</c:v>
                </c:pt>
                <c:pt idx="998">
                  <c:v>39351.0</c:v>
                </c:pt>
                <c:pt idx="999">
                  <c:v>39352.0</c:v>
                </c:pt>
                <c:pt idx="1000">
                  <c:v>39353.0</c:v>
                </c:pt>
                <c:pt idx="1001">
                  <c:v>39354.0</c:v>
                </c:pt>
                <c:pt idx="1002">
                  <c:v>39355.0</c:v>
                </c:pt>
                <c:pt idx="1003">
                  <c:v>39356.0</c:v>
                </c:pt>
                <c:pt idx="1004">
                  <c:v>39357.0</c:v>
                </c:pt>
                <c:pt idx="1005">
                  <c:v>39358.0</c:v>
                </c:pt>
                <c:pt idx="1006">
                  <c:v>39359.0</c:v>
                </c:pt>
                <c:pt idx="1007">
                  <c:v>39360.0</c:v>
                </c:pt>
                <c:pt idx="1008">
                  <c:v>39361.0</c:v>
                </c:pt>
                <c:pt idx="1009">
                  <c:v>39362.0</c:v>
                </c:pt>
                <c:pt idx="1010">
                  <c:v>39363.0</c:v>
                </c:pt>
                <c:pt idx="1011">
                  <c:v>39364.0</c:v>
                </c:pt>
                <c:pt idx="1012">
                  <c:v>39365.0</c:v>
                </c:pt>
                <c:pt idx="1013">
                  <c:v>39366.0</c:v>
                </c:pt>
                <c:pt idx="1014">
                  <c:v>39367.0</c:v>
                </c:pt>
                <c:pt idx="1015">
                  <c:v>39368.0</c:v>
                </c:pt>
                <c:pt idx="1016">
                  <c:v>39369.0</c:v>
                </c:pt>
                <c:pt idx="1017">
                  <c:v>39370.0</c:v>
                </c:pt>
                <c:pt idx="1018">
                  <c:v>39371.0</c:v>
                </c:pt>
                <c:pt idx="1019">
                  <c:v>39372.0</c:v>
                </c:pt>
                <c:pt idx="1020">
                  <c:v>39373.0</c:v>
                </c:pt>
                <c:pt idx="1021">
                  <c:v>39374.0</c:v>
                </c:pt>
                <c:pt idx="1022">
                  <c:v>39375.0</c:v>
                </c:pt>
                <c:pt idx="1023">
                  <c:v>39376.0</c:v>
                </c:pt>
                <c:pt idx="1024">
                  <c:v>39377.0</c:v>
                </c:pt>
                <c:pt idx="1025">
                  <c:v>39378.0</c:v>
                </c:pt>
                <c:pt idx="1026">
                  <c:v>39379.0</c:v>
                </c:pt>
                <c:pt idx="1027">
                  <c:v>39380.0</c:v>
                </c:pt>
                <c:pt idx="1028">
                  <c:v>39381.0</c:v>
                </c:pt>
                <c:pt idx="1029">
                  <c:v>39382.0</c:v>
                </c:pt>
                <c:pt idx="1030">
                  <c:v>39383.0</c:v>
                </c:pt>
                <c:pt idx="1031">
                  <c:v>39384.0</c:v>
                </c:pt>
                <c:pt idx="1032">
                  <c:v>39385.0</c:v>
                </c:pt>
                <c:pt idx="1033">
                  <c:v>39386.0</c:v>
                </c:pt>
                <c:pt idx="1034">
                  <c:v>39387.0</c:v>
                </c:pt>
                <c:pt idx="1035">
                  <c:v>39388.0</c:v>
                </c:pt>
                <c:pt idx="1036">
                  <c:v>39389.0</c:v>
                </c:pt>
                <c:pt idx="1037">
                  <c:v>39390.0</c:v>
                </c:pt>
                <c:pt idx="1038">
                  <c:v>39391.0</c:v>
                </c:pt>
                <c:pt idx="1039">
                  <c:v>39392.0</c:v>
                </c:pt>
                <c:pt idx="1040">
                  <c:v>39393.0</c:v>
                </c:pt>
                <c:pt idx="1041">
                  <c:v>39394.0</c:v>
                </c:pt>
                <c:pt idx="1042">
                  <c:v>39395.0</c:v>
                </c:pt>
                <c:pt idx="1043">
                  <c:v>39396.0</c:v>
                </c:pt>
                <c:pt idx="1044">
                  <c:v>39397.0</c:v>
                </c:pt>
                <c:pt idx="1045">
                  <c:v>39398.0</c:v>
                </c:pt>
                <c:pt idx="1046">
                  <c:v>39399.0</c:v>
                </c:pt>
                <c:pt idx="1047">
                  <c:v>39400.0</c:v>
                </c:pt>
                <c:pt idx="1048">
                  <c:v>39401.0</c:v>
                </c:pt>
                <c:pt idx="1049">
                  <c:v>39402.0</c:v>
                </c:pt>
                <c:pt idx="1050">
                  <c:v>39403.0</c:v>
                </c:pt>
                <c:pt idx="1051">
                  <c:v>39404.0</c:v>
                </c:pt>
                <c:pt idx="1052">
                  <c:v>39405.0</c:v>
                </c:pt>
                <c:pt idx="1053">
                  <c:v>39406.0</c:v>
                </c:pt>
                <c:pt idx="1054">
                  <c:v>39407.0</c:v>
                </c:pt>
                <c:pt idx="1055">
                  <c:v>39408.0</c:v>
                </c:pt>
                <c:pt idx="1056">
                  <c:v>39409.0</c:v>
                </c:pt>
                <c:pt idx="1057">
                  <c:v>39410.0</c:v>
                </c:pt>
                <c:pt idx="1058">
                  <c:v>39411.0</c:v>
                </c:pt>
                <c:pt idx="1059">
                  <c:v>39412.0</c:v>
                </c:pt>
                <c:pt idx="1060">
                  <c:v>39413.0</c:v>
                </c:pt>
                <c:pt idx="1061">
                  <c:v>39414.0</c:v>
                </c:pt>
                <c:pt idx="1062">
                  <c:v>39415.0</c:v>
                </c:pt>
                <c:pt idx="1063">
                  <c:v>39416.0</c:v>
                </c:pt>
                <c:pt idx="1064">
                  <c:v>39417.0</c:v>
                </c:pt>
                <c:pt idx="1065">
                  <c:v>39418.0</c:v>
                </c:pt>
                <c:pt idx="1066">
                  <c:v>39419.0</c:v>
                </c:pt>
                <c:pt idx="1067">
                  <c:v>39420.0</c:v>
                </c:pt>
                <c:pt idx="1068">
                  <c:v>39421.0</c:v>
                </c:pt>
                <c:pt idx="1069">
                  <c:v>39422.0</c:v>
                </c:pt>
                <c:pt idx="1070">
                  <c:v>39423.0</c:v>
                </c:pt>
                <c:pt idx="1071">
                  <c:v>39424.0</c:v>
                </c:pt>
                <c:pt idx="1072">
                  <c:v>39425.0</c:v>
                </c:pt>
                <c:pt idx="1073">
                  <c:v>39426.0</c:v>
                </c:pt>
                <c:pt idx="1074">
                  <c:v>39427.0</c:v>
                </c:pt>
                <c:pt idx="1075">
                  <c:v>39428.0</c:v>
                </c:pt>
                <c:pt idx="1076">
                  <c:v>39429.0</c:v>
                </c:pt>
                <c:pt idx="1077">
                  <c:v>39430.0</c:v>
                </c:pt>
                <c:pt idx="1078">
                  <c:v>39431.0</c:v>
                </c:pt>
                <c:pt idx="1079">
                  <c:v>39432.0</c:v>
                </c:pt>
                <c:pt idx="1080">
                  <c:v>39433.0</c:v>
                </c:pt>
                <c:pt idx="1081">
                  <c:v>39434.0</c:v>
                </c:pt>
                <c:pt idx="1082">
                  <c:v>39435.0</c:v>
                </c:pt>
                <c:pt idx="1083">
                  <c:v>39436.0</c:v>
                </c:pt>
                <c:pt idx="1084">
                  <c:v>39437.0</c:v>
                </c:pt>
                <c:pt idx="1085">
                  <c:v>39438.0</c:v>
                </c:pt>
                <c:pt idx="1086">
                  <c:v>39439.0</c:v>
                </c:pt>
                <c:pt idx="1087">
                  <c:v>39440.0</c:v>
                </c:pt>
                <c:pt idx="1088">
                  <c:v>39441.0</c:v>
                </c:pt>
                <c:pt idx="1089">
                  <c:v>39442.0</c:v>
                </c:pt>
                <c:pt idx="1090">
                  <c:v>39443.0</c:v>
                </c:pt>
                <c:pt idx="1091">
                  <c:v>39444.0</c:v>
                </c:pt>
                <c:pt idx="1092">
                  <c:v>39445.0</c:v>
                </c:pt>
                <c:pt idx="1093">
                  <c:v>39446.0</c:v>
                </c:pt>
                <c:pt idx="1094">
                  <c:v>39447.0</c:v>
                </c:pt>
                <c:pt idx="1095">
                  <c:v>39448.0</c:v>
                </c:pt>
                <c:pt idx="1096">
                  <c:v>39449.0</c:v>
                </c:pt>
                <c:pt idx="1097">
                  <c:v>39450.0</c:v>
                </c:pt>
                <c:pt idx="1098">
                  <c:v>39451.0</c:v>
                </c:pt>
                <c:pt idx="1099">
                  <c:v>39452.0</c:v>
                </c:pt>
                <c:pt idx="1100">
                  <c:v>39453.0</c:v>
                </c:pt>
                <c:pt idx="1101">
                  <c:v>39454.0</c:v>
                </c:pt>
                <c:pt idx="1102">
                  <c:v>39455.0</c:v>
                </c:pt>
                <c:pt idx="1103">
                  <c:v>39456.0</c:v>
                </c:pt>
                <c:pt idx="1104">
                  <c:v>39457.0</c:v>
                </c:pt>
                <c:pt idx="1105">
                  <c:v>39458.0</c:v>
                </c:pt>
                <c:pt idx="1106">
                  <c:v>39459.0</c:v>
                </c:pt>
                <c:pt idx="1107">
                  <c:v>39460.0</c:v>
                </c:pt>
                <c:pt idx="1108">
                  <c:v>39461.0</c:v>
                </c:pt>
                <c:pt idx="1109">
                  <c:v>39462.0</c:v>
                </c:pt>
                <c:pt idx="1110">
                  <c:v>39463.0</c:v>
                </c:pt>
                <c:pt idx="1111">
                  <c:v>39464.0</c:v>
                </c:pt>
                <c:pt idx="1112">
                  <c:v>39465.0</c:v>
                </c:pt>
                <c:pt idx="1113">
                  <c:v>39466.0</c:v>
                </c:pt>
                <c:pt idx="1114">
                  <c:v>39467.0</c:v>
                </c:pt>
                <c:pt idx="1115">
                  <c:v>39468.0</c:v>
                </c:pt>
                <c:pt idx="1116">
                  <c:v>39469.0</c:v>
                </c:pt>
                <c:pt idx="1117">
                  <c:v>39470.0</c:v>
                </c:pt>
                <c:pt idx="1118">
                  <c:v>39471.0</c:v>
                </c:pt>
                <c:pt idx="1119">
                  <c:v>39472.0</c:v>
                </c:pt>
                <c:pt idx="1120">
                  <c:v>39473.0</c:v>
                </c:pt>
                <c:pt idx="1121">
                  <c:v>39474.0</c:v>
                </c:pt>
                <c:pt idx="1122">
                  <c:v>39475.0</c:v>
                </c:pt>
                <c:pt idx="1123">
                  <c:v>39476.0</c:v>
                </c:pt>
                <c:pt idx="1124">
                  <c:v>39477.0</c:v>
                </c:pt>
                <c:pt idx="1125">
                  <c:v>39478.0</c:v>
                </c:pt>
                <c:pt idx="1126">
                  <c:v>39479.0</c:v>
                </c:pt>
                <c:pt idx="1127">
                  <c:v>39480.0</c:v>
                </c:pt>
                <c:pt idx="1128">
                  <c:v>39481.0</c:v>
                </c:pt>
                <c:pt idx="1129">
                  <c:v>39482.0</c:v>
                </c:pt>
                <c:pt idx="1130">
                  <c:v>39483.0</c:v>
                </c:pt>
                <c:pt idx="1131">
                  <c:v>39484.0</c:v>
                </c:pt>
                <c:pt idx="1132">
                  <c:v>39485.0</c:v>
                </c:pt>
                <c:pt idx="1133">
                  <c:v>39486.0</c:v>
                </c:pt>
                <c:pt idx="1134">
                  <c:v>39487.0</c:v>
                </c:pt>
                <c:pt idx="1135">
                  <c:v>39488.0</c:v>
                </c:pt>
                <c:pt idx="1136">
                  <c:v>39489.0</c:v>
                </c:pt>
                <c:pt idx="1137">
                  <c:v>39490.0</c:v>
                </c:pt>
                <c:pt idx="1138">
                  <c:v>39491.0</c:v>
                </c:pt>
                <c:pt idx="1139">
                  <c:v>39492.0</c:v>
                </c:pt>
                <c:pt idx="1140">
                  <c:v>39493.0</c:v>
                </c:pt>
                <c:pt idx="1141">
                  <c:v>39494.0</c:v>
                </c:pt>
                <c:pt idx="1142">
                  <c:v>39495.0</c:v>
                </c:pt>
                <c:pt idx="1143">
                  <c:v>39496.0</c:v>
                </c:pt>
                <c:pt idx="1144">
                  <c:v>39497.0</c:v>
                </c:pt>
                <c:pt idx="1145">
                  <c:v>39498.0</c:v>
                </c:pt>
                <c:pt idx="1146">
                  <c:v>39499.0</c:v>
                </c:pt>
                <c:pt idx="1147">
                  <c:v>39500.0</c:v>
                </c:pt>
                <c:pt idx="1148">
                  <c:v>39501.0</c:v>
                </c:pt>
                <c:pt idx="1149">
                  <c:v>39502.0</c:v>
                </c:pt>
                <c:pt idx="1150">
                  <c:v>39503.0</c:v>
                </c:pt>
                <c:pt idx="1151">
                  <c:v>39504.0</c:v>
                </c:pt>
                <c:pt idx="1152">
                  <c:v>39505.0</c:v>
                </c:pt>
                <c:pt idx="1153">
                  <c:v>39506.0</c:v>
                </c:pt>
                <c:pt idx="1154">
                  <c:v>39507.0</c:v>
                </c:pt>
                <c:pt idx="1155">
                  <c:v>39508.0</c:v>
                </c:pt>
                <c:pt idx="1156">
                  <c:v>39509.0</c:v>
                </c:pt>
                <c:pt idx="1157">
                  <c:v>39510.0</c:v>
                </c:pt>
                <c:pt idx="1158">
                  <c:v>39511.0</c:v>
                </c:pt>
                <c:pt idx="1159">
                  <c:v>39512.0</c:v>
                </c:pt>
                <c:pt idx="1160">
                  <c:v>39513.0</c:v>
                </c:pt>
                <c:pt idx="1161">
                  <c:v>39514.0</c:v>
                </c:pt>
                <c:pt idx="1162">
                  <c:v>39515.0</c:v>
                </c:pt>
                <c:pt idx="1163">
                  <c:v>39516.0</c:v>
                </c:pt>
                <c:pt idx="1164">
                  <c:v>39517.0</c:v>
                </c:pt>
                <c:pt idx="1165">
                  <c:v>39518.0</c:v>
                </c:pt>
                <c:pt idx="1166">
                  <c:v>39519.0</c:v>
                </c:pt>
                <c:pt idx="1167">
                  <c:v>39520.0</c:v>
                </c:pt>
                <c:pt idx="1168">
                  <c:v>39521.0</c:v>
                </c:pt>
                <c:pt idx="1169">
                  <c:v>39522.0</c:v>
                </c:pt>
                <c:pt idx="1170">
                  <c:v>39523.0</c:v>
                </c:pt>
                <c:pt idx="1171">
                  <c:v>39524.0</c:v>
                </c:pt>
                <c:pt idx="1172">
                  <c:v>39525.0</c:v>
                </c:pt>
                <c:pt idx="1173">
                  <c:v>39526.0</c:v>
                </c:pt>
                <c:pt idx="1174">
                  <c:v>39527.0</c:v>
                </c:pt>
                <c:pt idx="1175">
                  <c:v>39528.0</c:v>
                </c:pt>
                <c:pt idx="1176">
                  <c:v>39529.0</c:v>
                </c:pt>
                <c:pt idx="1177">
                  <c:v>39530.0</c:v>
                </c:pt>
                <c:pt idx="1178">
                  <c:v>39531.0</c:v>
                </c:pt>
                <c:pt idx="1179">
                  <c:v>39532.0</c:v>
                </c:pt>
                <c:pt idx="1180">
                  <c:v>39533.0</c:v>
                </c:pt>
                <c:pt idx="1181">
                  <c:v>39534.0</c:v>
                </c:pt>
                <c:pt idx="1182">
                  <c:v>39535.0</c:v>
                </c:pt>
                <c:pt idx="1183">
                  <c:v>39536.0</c:v>
                </c:pt>
                <c:pt idx="1184">
                  <c:v>39537.0</c:v>
                </c:pt>
                <c:pt idx="1185">
                  <c:v>39538.0</c:v>
                </c:pt>
                <c:pt idx="1186">
                  <c:v>39539.0</c:v>
                </c:pt>
                <c:pt idx="1187">
                  <c:v>39540.0</c:v>
                </c:pt>
                <c:pt idx="1188">
                  <c:v>39541.0</c:v>
                </c:pt>
                <c:pt idx="1189">
                  <c:v>39542.0</c:v>
                </c:pt>
                <c:pt idx="1190">
                  <c:v>39543.0</c:v>
                </c:pt>
                <c:pt idx="1191">
                  <c:v>39544.0</c:v>
                </c:pt>
                <c:pt idx="1192">
                  <c:v>39545.0</c:v>
                </c:pt>
                <c:pt idx="1193">
                  <c:v>39546.0</c:v>
                </c:pt>
                <c:pt idx="1194">
                  <c:v>39547.0</c:v>
                </c:pt>
                <c:pt idx="1195">
                  <c:v>39548.0</c:v>
                </c:pt>
                <c:pt idx="1196">
                  <c:v>39549.0</c:v>
                </c:pt>
                <c:pt idx="1197">
                  <c:v>39550.0</c:v>
                </c:pt>
                <c:pt idx="1198">
                  <c:v>39551.0</c:v>
                </c:pt>
                <c:pt idx="1199">
                  <c:v>39552.0</c:v>
                </c:pt>
                <c:pt idx="1200">
                  <c:v>39553.0</c:v>
                </c:pt>
                <c:pt idx="1201">
                  <c:v>39554.0</c:v>
                </c:pt>
                <c:pt idx="1202">
                  <c:v>39555.0</c:v>
                </c:pt>
                <c:pt idx="1203">
                  <c:v>39556.0</c:v>
                </c:pt>
                <c:pt idx="1204">
                  <c:v>39557.0</c:v>
                </c:pt>
                <c:pt idx="1205">
                  <c:v>39558.0</c:v>
                </c:pt>
                <c:pt idx="1206">
                  <c:v>39559.0</c:v>
                </c:pt>
                <c:pt idx="1207">
                  <c:v>39560.0</c:v>
                </c:pt>
                <c:pt idx="1208">
                  <c:v>39561.0</c:v>
                </c:pt>
                <c:pt idx="1209">
                  <c:v>39562.0</c:v>
                </c:pt>
                <c:pt idx="1210">
                  <c:v>39563.0</c:v>
                </c:pt>
                <c:pt idx="1211">
                  <c:v>39564.0</c:v>
                </c:pt>
                <c:pt idx="1212">
                  <c:v>39565.0</c:v>
                </c:pt>
                <c:pt idx="1213">
                  <c:v>39566.0</c:v>
                </c:pt>
                <c:pt idx="1214">
                  <c:v>39567.0</c:v>
                </c:pt>
                <c:pt idx="1215">
                  <c:v>39568.0</c:v>
                </c:pt>
                <c:pt idx="1216">
                  <c:v>39569.0</c:v>
                </c:pt>
                <c:pt idx="1217">
                  <c:v>39570.0</c:v>
                </c:pt>
                <c:pt idx="1218">
                  <c:v>39571.0</c:v>
                </c:pt>
                <c:pt idx="1219">
                  <c:v>39572.0</c:v>
                </c:pt>
                <c:pt idx="1220">
                  <c:v>39573.0</c:v>
                </c:pt>
                <c:pt idx="1221">
                  <c:v>39574.0</c:v>
                </c:pt>
                <c:pt idx="1222">
                  <c:v>39575.0</c:v>
                </c:pt>
                <c:pt idx="1223">
                  <c:v>39576.0</c:v>
                </c:pt>
                <c:pt idx="1224">
                  <c:v>39577.0</c:v>
                </c:pt>
                <c:pt idx="1225">
                  <c:v>39578.0</c:v>
                </c:pt>
                <c:pt idx="1226">
                  <c:v>39579.0</c:v>
                </c:pt>
                <c:pt idx="1227">
                  <c:v>39580.0</c:v>
                </c:pt>
                <c:pt idx="1228">
                  <c:v>39581.0</c:v>
                </c:pt>
                <c:pt idx="1229">
                  <c:v>39582.0</c:v>
                </c:pt>
                <c:pt idx="1230">
                  <c:v>39583.0</c:v>
                </c:pt>
                <c:pt idx="1231">
                  <c:v>39584.0</c:v>
                </c:pt>
                <c:pt idx="1232">
                  <c:v>39585.0</c:v>
                </c:pt>
                <c:pt idx="1233">
                  <c:v>39586.0</c:v>
                </c:pt>
                <c:pt idx="1234">
                  <c:v>39587.0</c:v>
                </c:pt>
                <c:pt idx="1235">
                  <c:v>39588.0</c:v>
                </c:pt>
                <c:pt idx="1236">
                  <c:v>39589.0</c:v>
                </c:pt>
                <c:pt idx="1237">
                  <c:v>39590.0</c:v>
                </c:pt>
                <c:pt idx="1238">
                  <c:v>39591.0</c:v>
                </c:pt>
                <c:pt idx="1239">
                  <c:v>39592.0</c:v>
                </c:pt>
                <c:pt idx="1240">
                  <c:v>39593.0</c:v>
                </c:pt>
                <c:pt idx="1241">
                  <c:v>39594.0</c:v>
                </c:pt>
                <c:pt idx="1242">
                  <c:v>39595.0</c:v>
                </c:pt>
                <c:pt idx="1243">
                  <c:v>39596.0</c:v>
                </c:pt>
                <c:pt idx="1244">
                  <c:v>39597.0</c:v>
                </c:pt>
                <c:pt idx="1245">
                  <c:v>39598.0</c:v>
                </c:pt>
                <c:pt idx="1246">
                  <c:v>39599.0</c:v>
                </c:pt>
                <c:pt idx="1247">
                  <c:v>39600.0</c:v>
                </c:pt>
                <c:pt idx="1248">
                  <c:v>39601.0</c:v>
                </c:pt>
                <c:pt idx="1249">
                  <c:v>39602.0</c:v>
                </c:pt>
                <c:pt idx="1250">
                  <c:v>39603.0</c:v>
                </c:pt>
                <c:pt idx="1251">
                  <c:v>39604.0</c:v>
                </c:pt>
                <c:pt idx="1252">
                  <c:v>39605.0</c:v>
                </c:pt>
                <c:pt idx="1253">
                  <c:v>39606.0</c:v>
                </c:pt>
                <c:pt idx="1254">
                  <c:v>39607.0</c:v>
                </c:pt>
                <c:pt idx="1255">
                  <c:v>39608.0</c:v>
                </c:pt>
                <c:pt idx="1256">
                  <c:v>39609.0</c:v>
                </c:pt>
                <c:pt idx="1257">
                  <c:v>39610.0</c:v>
                </c:pt>
                <c:pt idx="1258">
                  <c:v>39611.0</c:v>
                </c:pt>
                <c:pt idx="1259">
                  <c:v>39612.0</c:v>
                </c:pt>
                <c:pt idx="1260">
                  <c:v>39613.0</c:v>
                </c:pt>
                <c:pt idx="1261">
                  <c:v>39614.0</c:v>
                </c:pt>
                <c:pt idx="1262">
                  <c:v>39615.0</c:v>
                </c:pt>
                <c:pt idx="1263">
                  <c:v>39616.0</c:v>
                </c:pt>
                <c:pt idx="1264">
                  <c:v>39617.0</c:v>
                </c:pt>
                <c:pt idx="1265">
                  <c:v>39618.0</c:v>
                </c:pt>
                <c:pt idx="1266">
                  <c:v>39619.0</c:v>
                </c:pt>
                <c:pt idx="1267">
                  <c:v>39620.0</c:v>
                </c:pt>
                <c:pt idx="1268">
                  <c:v>39621.0</c:v>
                </c:pt>
                <c:pt idx="1269">
                  <c:v>39622.0</c:v>
                </c:pt>
                <c:pt idx="1270">
                  <c:v>39623.0</c:v>
                </c:pt>
                <c:pt idx="1271">
                  <c:v>39624.0</c:v>
                </c:pt>
                <c:pt idx="1272">
                  <c:v>39625.0</c:v>
                </c:pt>
                <c:pt idx="1273">
                  <c:v>39626.0</c:v>
                </c:pt>
                <c:pt idx="1274">
                  <c:v>39627.0</c:v>
                </c:pt>
                <c:pt idx="1275">
                  <c:v>39628.0</c:v>
                </c:pt>
                <c:pt idx="1276">
                  <c:v>39629.0</c:v>
                </c:pt>
                <c:pt idx="1277">
                  <c:v>39630.0</c:v>
                </c:pt>
                <c:pt idx="1278">
                  <c:v>39631.0</c:v>
                </c:pt>
                <c:pt idx="1279">
                  <c:v>39632.0</c:v>
                </c:pt>
                <c:pt idx="1280">
                  <c:v>39633.0</c:v>
                </c:pt>
                <c:pt idx="1281">
                  <c:v>39634.0</c:v>
                </c:pt>
                <c:pt idx="1282">
                  <c:v>39635.0</c:v>
                </c:pt>
                <c:pt idx="1283">
                  <c:v>39636.0</c:v>
                </c:pt>
                <c:pt idx="1284">
                  <c:v>39637.0</c:v>
                </c:pt>
                <c:pt idx="1285">
                  <c:v>39638.0</c:v>
                </c:pt>
                <c:pt idx="1286">
                  <c:v>39639.0</c:v>
                </c:pt>
                <c:pt idx="1287">
                  <c:v>39640.0</c:v>
                </c:pt>
                <c:pt idx="1288">
                  <c:v>39641.0</c:v>
                </c:pt>
                <c:pt idx="1289">
                  <c:v>39642.0</c:v>
                </c:pt>
                <c:pt idx="1290">
                  <c:v>39643.0</c:v>
                </c:pt>
                <c:pt idx="1291">
                  <c:v>39644.0</c:v>
                </c:pt>
                <c:pt idx="1292">
                  <c:v>39645.0</c:v>
                </c:pt>
                <c:pt idx="1293">
                  <c:v>39646.0</c:v>
                </c:pt>
                <c:pt idx="1294">
                  <c:v>39647.0</c:v>
                </c:pt>
                <c:pt idx="1295">
                  <c:v>39648.0</c:v>
                </c:pt>
                <c:pt idx="1296">
                  <c:v>39649.0</c:v>
                </c:pt>
                <c:pt idx="1297">
                  <c:v>39650.0</c:v>
                </c:pt>
                <c:pt idx="1298">
                  <c:v>39651.0</c:v>
                </c:pt>
                <c:pt idx="1299">
                  <c:v>39652.0</c:v>
                </c:pt>
                <c:pt idx="1300">
                  <c:v>39653.0</c:v>
                </c:pt>
                <c:pt idx="1301">
                  <c:v>39654.0</c:v>
                </c:pt>
                <c:pt idx="1302">
                  <c:v>39655.0</c:v>
                </c:pt>
                <c:pt idx="1303">
                  <c:v>39656.0</c:v>
                </c:pt>
                <c:pt idx="1304">
                  <c:v>39657.0</c:v>
                </c:pt>
                <c:pt idx="1305">
                  <c:v>39658.0</c:v>
                </c:pt>
                <c:pt idx="1306">
                  <c:v>39659.0</c:v>
                </c:pt>
                <c:pt idx="1307">
                  <c:v>39660.0</c:v>
                </c:pt>
                <c:pt idx="1308">
                  <c:v>39661.0</c:v>
                </c:pt>
                <c:pt idx="1309">
                  <c:v>39662.0</c:v>
                </c:pt>
                <c:pt idx="1310">
                  <c:v>39663.0</c:v>
                </c:pt>
                <c:pt idx="1311">
                  <c:v>39664.0</c:v>
                </c:pt>
                <c:pt idx="1312">
                  <c:v>39665.0</c:v>
                </c:pt>
                <c:pt idx="1313">
                  <c:v>39666.0</c:v>
                </c:pt>
                <c:pt idx="1314">
                  <c:v>39667.0</c:v>
                </c:pt>
                <c:pt idx="1315">
                  <c:v>39668.0</c:v>
                </c:pt>
                <c:pt idx="1316">
                  <c:v>39669.0</c:v>
                </c:pt>
                <c:pt idx="1317">
                  <c:v>39670.0</c:v>
                </c:pt>
                <c:pt idx="1318">
                  <c:v>39671.0</c:v>
                </c:pt>
                <c:pt idx="1319">
                  <c:v>39672.0</c:v>
                </c:pt>
                <c:pt idx="1320">
                  <c:v>39673.0</c:v>
                </c:pt>
                <c:pt idx="1321">
                  <c:v>39674.0</c:v>
                </c:pt>
                <c:pt idx="1322">
                  <c:v>39675.0</c:v>
                </c:pt>
                <c:pt idx="1323">
                  <c:v>39676.0</c:v>
                </c:pt>
                <c:pt idx="1324">
                  <c:v>39677.0</c:v>
                </c:pt>
                <c:pt idx="1325">
                  <c:v>39678.0</c:v>
                </c:pt>
                <c:pt idx="1326">
                  <c:v>39679.0</c:v>
                </c:pt>
                <c:pt idx="1327">
                  <c:v>39680.0</c:v>
                </c:pt>
                <c:pt idx="1328">
                  <c:v>39681.0</c:v>
                </c:pt>
                <c:pt idx="1329">
                  <c:v>39682.0</c:v>
                </c:pt>
                <c:pt idx="1330">
                  <c:v>39683.0</c:v>
                </c:pt>
                <c:pt idx="1331">
                  <c:v>39684.0</c:v>
                </c:pt>
                <c:pt idx="1332">
                  <c:v>39685.0</c:v>
                </c:pt>
                <c:pt idx="1333">
                  <c:v>39686.0</c:v>
                </c:pt>
                <c:pt idx="1334">
                  <c:v>39687.0</c:v>
                </c:pt>
                <c:pt idx="1335">
                  <c:v>39688.0</c:v>
                </c:pt>
                <c:pt idx="1336">
                  <c:v>39689.0</c:v>
                </c:pt>
                <c:pt idx="1337">
                  <c:v>39690.0</c:v>
                </c:pt>
                <c:pt idx="1338">
                  <c:v>39691.0</c:v>
                </c:pt>
                <c:pt idx="1339">
                  <c:v>39692.0</c:v>
                </c:pt>
                <c:pt idx="1340">
                  <c:v>39693.0</c:v>
                </c:pt>
                <c:pt idx="1341">
                  <c:v>39694.0</c:v>
                </c:pt>
                <c:pt idx="1342">
                  <c:v>39695.0</c:v>
                </c:pt>
                <c:pt idx="1343">
                  <c:v>39696.0</c:v>
                </c:pt>
                <c:pt idx="1344">
                  <c:v>39697.0</c:v>
                </c:pt>
                <c:pt idx="1345">
                  <c:v>39698.0</c:v>
                </c:pt>
                <c:pt idx="1346">
                  <c:v>39699.0</c:v>
                </c:pt>
                <c:pt idx="1347">
                  <c:v>39700.0</c:v>
                </c:pt>
                <c:pt idx="1348">
                  <c:v>39701.0</c:v>
                </c:pt>
                <c:pt idx="1349">
                  <c:v>39702.0</c:v>
                </c:pt>
                <c:pt idx="1350">
                  <c:v>39703.0</c:v>
                </c:pt>
                <c:pt idx="1351">
                  <c:v>39704.0</c:v>
                </c:pt>
                <c:pt idx="1352">
                  <c:v>39705.0</c:v>
                </c:pt>
                <c:pt idx="1353">
                  <c:v>39706.0</c:v>
                </c:pt>
                <c:pt idx="1354">
                  <c:v>39707.0</c:v>
                </c:pt>
                <c:pt idx="1355">
                  <c:v>39708.0</c:v>
                </c:pt>
                <c:pt idx="1356">
                  <c:v>39709.0</c:v>
                </c:pt>
                <c:pt idx="1357">
                  <c:v>39710.0</c:v>
                </c:pt>
                <c:pt idx="1358">
                  <c:v>39711.0</c:v>
                </c:pt>
                <c:pt idx="1359">
                  <c:v>39712.0</c:v>
                </c:pt>
                <c:pt idx="1360">
                  <c:v>39713.0</c:v>
                </c:pt>
                <c:pt idx="1361">
                  <c:v>39714.0</c:v>
                </c:pt>
                <c:pt idx="1362">
                  <c:v>39715.0</c:v>
                </c:pt>
                <c:pt idx="1363">
                  <c:v>39716.0</c:v>
                </c:pt>
                <c:pt idx="1364">
                  <c:v>39717.0</c:v>
                </c:pt>
                <c:pt idx="1365">
                  <c:v>39718.0</c:v>
                </c:pt>
                <c:pt idx="1366">
                  <c:v>39719.0</c:v>
                </c:pt>
                <c:pt idx="1367">
                  <c:v>39720.0</c:v>
                </c:pt>
                <c:pt idx="1368">
                  <c:v>39721.0</c:v>
                </c:pt>
                <c:pt idx="1369">
                  <c:v>39722.0</c:v>
                </c:pt>
                <c:pt idx="1370">
                  <c:v>39723.0</c:v>
                </c:pt>
                <c:pt idx="1371">
                  <c:v>39724.0</c:v>
                </c:pt>
                <c:pt idx="1372">
                  <c:v>39725.0</c:v>
                </c:pt>
                <c:pt idx="1373">
                  <c:v>39726.0</c:v>
                </c:pt>
                <c:pt idx="1374">
                  <c:v>39727.0</c:v>
                </c:pt>
                <c:pt idx="1375">
                  <c:v>39728.0</c:v>
                </c:pt>
                <c:pt idx="1376">
                  <c:v>39729.0</c:v>
                </c:pt>
                <c:pt idx="1377">
                  <c:v>39730.0</c:v>
                </c:pt>
                <c:pt idx="1378">
                  <c:v>39731.0</c:v>
                </c:pt>
                <c:pt idx="1379">
                  <c:v>39732.0</c:v>
                </c:pt>
                <c:pt idx="1380">
                  <c:v>39733.0</c:v>
                </c:pt>
                <c:pt idx="1381">
                  <c:v>39734.0</c:v>
                </c:pt>
                <c:pt idx="1382">
                  <c:v>39735.0</c:v>
                </c:pt>
                <c:pt idx="1383">
                  <c:v>39736.0</c:v>
                </c:pt>
                <c:pt idx="1384">
                  <c:v>39737.0</c:v>
                </c:pt>
                <c:pt idx="1385">
                  <c:v>39738.0</c:v>
                </c:pt>
                <c:pt idx="1386">
                  <c:v>39739.0</c:v>
                </c:pt>
                <c:pt idx="1387">
                  <c:v>39740.0</c:v>
                </c:pt>
                <c:pt idx="1388">
                  <c:v>39741.0</c:v>
                </c:pt>
                <c:pt idx="1389">
                  <c:v>39742.0</c:v>
                </c:pt>
                <c:pt idx="1390">
                  <c:v>39743.0</c:v>
                </c:pt>
                <c:pt idx="1391">
                  <c:v>39744.0</c:v>
                </c:pt>
                <c:pt idx="1392">
                  <c:v>39745.0</c:v>
                </c:pt>
                <c:pt idx="1393">
                  <c:v>39746.0</c:v>
                </c:pt>
                <c:pt idx="1394">
                  <c:v>39747.0</c:v>
                </c:pt>
                <c:pt idx="1395">
                  <c:v>39748.0</c:v>
                </c:pt>
                <c:pt idx="1396">
                  <c:v>39749.0</c:v>
                </c:pt>
                <c:pt idx="1397">
                  <c:v>39750.0</c:v>
                </c:pt>
                <c:pt idx="1398">
                  <c:v>39751.0</c:v>
                </c:pt>
                <c:pt idx="1399">
                  <c:v>39752.0</c:v>
                </c:pt>
                <c:pt idx="1400">
                  <c:v>39753.0</c:v>
                </c:pt>
                <c:pt idx="1401">
                  <c:v>39754.0</c:v>
                </c:pt>
                <c:pt idx="1402">
                  <c:v>39755.0</c:v>
                </c:pt>
                <c:pt idx="1403">
                  <c:v>39756.0</c:v>
                </c:pt>
                <c:pt idx="1404">
                  <c:v>39757.0</c:v>
                </c:pt>
                <c:pt idx="1405">
                  <c:v>39758.0</c:v>
                </c:pt>
                <c:pt idx="1406">
                  <c:v>39759.0</c:v>
                </c:pt>
                <c:pt idx="1407">
                  <c:v>39760.0</c:v>
                </c:pt>
                <c:pt idx="1408">
                  <c:v>39761.0</c:v>
                </c:pt>
                <c:pt idx="1409">
                  <c:v>39762.0</c:v>
                </c:pt>
                <c:pt idx="1410">
                  <c:v>39763.0</c:v>
                </c:pt>
                <c:pt idx="1411">
                  <c:v>39764.0</c:v>
                </c:pt>
                <c:pt idx="1412">
                  <c:v>39765.0</c:v>
                </c:pt>
                <c:pt idx="1413">
                  <c:v>39766.0</c:v>
                </c:pt>
                <c:pt idx="1414">
                  <c:v>39767.0</c:v>
                </c:pt>
                <c:pt idx="1415">
                  <c:v>39768.0</c:v>
                </c:pt>
                <c:pt idx="1416">
                  <c:v>39769.0</c:v>
                </c:pt>
                <c:pt idx="1417">
                  <c:v>39770.0</c:v>
                </c:pt>
                <c:pt idx="1418">
                  <c:v>39771.0</c:v>
                </c:pt>
                <c:pt idx="1419">
                  <c:v>39772.0</c:v>
                </c:pt>
                <c:pt idx="1420">
                  <c:v>39773.0</c:v>
                </c:pt>
                <c:pt idx="1421">
                  <c:v>39774.0</c:v>
                </c:pt>
                <c:pt idx="1422">
                  <c:v>39775.0</c:v>
                </c:pt>
                <c:pt idx="1423">
                  <c:v>39776.0</c:v>
                </c:pt>
                <c:pt idx="1424">
                  <c:v>39777.0</c:v>
                </c:pt>
                <c:pt idx="1425">
                  <c:v>39778.0</c:v>
                </c:pt>
                <c:pt idx="1426">
                  <c:v>39779.0</c:v>
                </c:pt>
                <c:pt idx="1427">
                  <c:v>39780.0</c:v>
                </c:pt>
                <c:pt idx="1428">
                  <c:v>39781.0</c:v>
                </c:pt>
                <c:pt idx="1429">
                  <c:v>39782.0</c:v>
                </c:pt>
                <c:pt idx="1430">
                  <c:v>39783.0</c:v>
                </c:pt>
                <c:pt idx="1431">
                  <c:v>39784.0</c:v>
                </c:pt>
                <c:pt idx="1432">
                  <c:v>39785.0</c:v>
                </c:pt>
                <c:pt idx="1433">
                  <c:v>39786.0</c:v>
                </c:pt>
                <c:pt idx="1434">
                  <c:v>39787.0</c:v>
                </c:pt>
                <c:pt idx="1435">
                  <c:v>39788.0</c:v>
                </c:pt>
                <c:pt idx="1436">
                  <c:v>39789.0</c:v>
                </c:pt>
                <c:pt idx="1437">
                  <c:v>39790.0</c:v>
                </c:pt>
                <c:pt idx="1438">
                  <c:v>39791.0</c:v>
                </c:pt>
                <c:pt idx="1439">
                  <c:v>39792.0</c:v>
                </c:pt>
                <c:pt idx="1440">
                  <c:v>39793.0</c:v>
                </c:pt>
                <c:pt idx="1441">
                  <c:v>39794.0</c:v>
                </c:pt>
                <c:pt idx="1442">
                  <c:v>39795.0</c:v>
                </c:pt>
                <c:pt idx="1443">
                  <c:v>39796.0</c:v>
                </c:pt>
                <c:pt idx="1444">
                  <c:v>39797.0</c:v>
                </c:pt>
                <c:pt idx="1445">
                  <c:v>39798.0</c:v>
                </c:pt>
                <c:pt idx="1446">
                  <c:v>39799.0</c:v>
                </c:pt>
                <c:pt idx="1447">
                  <c:v>39800.0</c:v>
                </c:pt>
                <c:pt idx="1448">
                  <c:v>39801.0</c:v>
                </c:pt>
                <c:pt idx="1449">
                  <c:v>39802.0</c:v>
                </c:pt>
                <c:pt idx="1450">
                  <c:v>39803.0</c:v>
                </c:pt>
                <c:pt idx="1451">
                  <c:v>39804.0</c:v>
                </c:pt>
                <c:pt idx="1452">
                  <c:v>39805.0</c:v>
                </c:pt>
                <c:pt idx="1453">
                  <c:v>39806.0</c:v>
                </c:pt>
                <c:pt idx="1454">
                  <c:v>39807.0</c:v>
                </c:pt>
                <c:pt idx="1455">
                  <c:v>39808.0</c:v>
                </c:pt>
                <c:pt idx="1456">
                  <c:v>39809.0</c:v>
                </c:pt>
                <c:pt idx="1457">
                  <c:v>39810.0</c:v>
                </c:pt>
                <c:pt idx="1458">
                  <c:v>39811.0</c:v>
                </c:pt>
                <c:pt idx="1459">
                  <c:v>39812.0</c:v>
                </c:pt>
                <c:pt idx="1460">
                  <c:v>39813.0</c:v>
                </c:pt>
              </c:numCache>
            </c:numRef>
          </c:xVal>
          <c:yVal>
            <c:numRef>
              <c:f>data!$X$2:$X$1462</c:f>
              <c:numCache>
                <c:formatCode>0.000</c:formatCode>
                <c:ptCount val="1461"/>
                <c:pt idx="0">
                  <c:v>0.00799475390845644</c:v>
                </c:pt>
                <c:pt idx="1">
                  <c:v>0.00308641849710683</c:v>
                </c:pt>
                <c:pt idx="2">
                  <c:v>-0.00255466617827338</c:v>
                </c:pt>
                <c:pt idx="3">
                  <c:v>0.00312989310862204</c:v>
                </c:pt>
                <c:pt idx="4">
                  <c:v>0.00349900594765243</c:v>
                </c:pt>
                <c:pt idx="5">
                  <c:v>0.00398479764134608</c:v>
                </c:pt>
                <c:pt idx="6">
                  <c:v>0.00931769900654552</c:v>
                </c:pt>
                <c:pt idx="7">
                  <c:v>0.0083731630284944</c:v>
                </c:pt>
                <c:pt idx="8">
                  <c:v>0.00843675502339847</c:v>
                </c:pt>
                <c:pt idx="9">
                  <c:v>0.00839640507876053</c:v>
                </c:pt>
                <c:pt idx="10">
                  <c:v>0.00710544054697498</c:v>
                </c:pt>
                <c:pt idx="11">
                  <c:v>-0.00201710569268504</c:v>
                </c:pt>
                <c:pt idx="12">
                  <c:v>0.0220460782405693</c:v>
                </c:pt>
                <c:pt idx="13">
                  <c:v>0.0193636418741168</c:v>
                </c:pt>
                <c:pt idx="14">
                  <c:v>0.0125473776473292</c:v>
                </c:pt>
                <c:pt idx="15">
                  <c:v>0.00502105053745217</c:v>
                </c:pt>
                <c:pt idx="16">
                  <c:v>-0.000321883058763465</c:v>
                </c:pt>
                <c:pt idx="17">
                  <c:v>-0.00520680189934214</c:v>
                </c:pt>
                <c:pt idx="18">
                  <c:v>-0.00439151885679057</c:v>
                </c:pt>
                <c:pt idx="19">
                  <c:v>-0.0137435271143354</c:v>
                </c:pt>
                <c:pt idx="20">
                  <c:v>-0.0158695664357657</c:v>
                </c:pt>
                <c:pt idx="21">
                  <c:v>-0.031329980891958</c:v>
                </c:pt>
                <c:pt idx="22">
                  <c:v>-0.0361703550553817</c:v>
                </c:pt>
                <c:pt idx="23">
                  <c:v>-0.0406292777895067</c:v>
                </c:pt>
                <c:pt idx="24">
                  <c:v>-0.0345038570714399</c:v>
                </c:pt>
                <c:pt idx="25">
                  <c:v>-0.034918438988209</c:v>
                </c:pt>
                <c:pt idx="26">
                  <c:v>-0.0260630400033212</c:v>
                </c:pt>
                <c:pt idx="27">
                  <c:v>-0.0132100715336683</c:v>
                </c:pt>
                <c:pt idx="28">
                  <c:v>-0.0335653955098329</c:v>
                </c:pt>
                <c:pt idx="29">
                  <c:v>-0.0231017541460643</c:v>
                </c:pt>
                <c:pt idx="30">
                  <c:v>-0.0195002406445646</c:v>
                </c:pt>
                <c:pt idx="31">
                  <c:v>-0.0203872626034041</c:v>
                </c:pt>
                <c:pt idx="32">
                  <c:v>-0.00216108103968321</c:v>
                </c:pt>
                <c:pt idx="33">
                  <c:v>-0.00301960458297038</c:v>
                </c:pt>
                <c:pt idx="34">
                  <c:v>0.0012325861644046</c:v>
                </c:pt>
                <c:pt idx="35">
                  <c:v>0.0105669341499149</c:v>
                </c:pt>
                <c:pt idx="36">
                  <c:v>0.00591708057487744</c:v>
                </c:pt>
                <c:pt idx="37">
                  <c:v>0.001042788925059</c:v>
                </c:pt>
                <c:pt idx="38">
                  <c:v>0.00279251597213909</c:v>
                </c:pt>
                <c:pt idx="39">
                  <c:v>0.0139198597888192</c:v>
                </c:pt>
                <c:pt idx="40">
                  <c:v>0.0125955556403274</c:v>
                </c:pt>
                <c:pt idx="41">
                  <c:v>0.0076789923884611</c:v>
                </c:pt>
                <c:pt idx="42">
                  <c:v>0.00989670788147057</c:v>
                </c:pt>
                <c:pt idx="43">
                  <c:v>0.00454678430887923</c:v>
                </c:pt>
                <c:pt idx="44">
                  <c:v>0.00455446450717217</c:v>
                </c:pt>
                <c:pt idx="45">
                  <c:v>0.00986974532167653</c:v>
                </c:pt>
                <c:pt idx="46">
                  <c:v>0.00144305007936069</c:v>
                </c:pt>
                <c:pt idx="47">
                  <c:v>0.00499915358464406</c:v>
                </c:pt>
                <c:pt idx="48">
                  <c:v>0.0147703414876208</c:v>
                </c:pt>
                <c:pt idx="49">
                  <c:v>0.0130066545174989</c:v>
                </c:pt>
                <c:pt idx="50">
                  <c:v>0.00189920073496205</c:v>
                </c:pt>
                <c:pt idx="51">
                  <c:v>0.00853834225361162</c:v>
                </c:pt>
                <c:pt idx="52">
                  <c:v>0.0104457559182455</c:v>
                </c:pt>
                <c:pt idx="53">
                  <c:v>0.0126282755103623</c:v>
                </c:pt>
                <c:pt idx="54">
                  <c:v>0.0273728903000169</c:v>
                </c:pt>
                <c:pt idx="55">
                  <c:v>0.0135968823626577</c:v>
                </c:pt>
                <c:pt idx="56">
                  <c:v>0.0161683133017838</c:v>
                </c:pt>
                <c:pt idx="57">
                  <c:v>0.0285607820493002</c:v>
                </c:pt>
                <c:pt idx="58">
                  <c:v>0.0387488253035455</c:v>
                </c:pt>
                <c:pt idx="59">
                  <c:v>0.022292196267135</c:v>
                </c:pt>
                <c:pt idx="60">
                  <c:v>0.0267049010365831</c:v>
                </c:pt>
                <c:pt idx="61">
                  <c:v>0.0400067721037405</c:v>
                </c:pt>
                <c:pt idx="62">
                  <c:v>0.0382069794114561</c:v>
                </c:pt>
                <c:pt idx="63">
                  <c:v>0.0315992347563002</c:v>
                </c:pt>
                <c:pt idx="64">
                  <c:v>0.0267431233020162</c:v>
                </c:pt>
                <c:pt idx="65">
                  <c:v>0.0248004723569728</c:v>
                </c:pt>
                <c:pt idx="66">
                  <c:v>0.0198551491293632</c:v>
                </c:pt>
                <c:pt idx="67">
                  <c:v>0.015355092456468</c:v>
                </c:pt>
                <c:pt idx="68">
                  <c:v>0.00270817630741149</c:v>
                </c:pt>
                <c:pt idx="69">
                  <c:v>-0.00717203162891222</c:v>
                </c:pt>
                <c:pt idx="70">
                  <c:v>-0.00458003162008103</c:v>
                </c:pt>
                <c:pt idx="71">
                  <c:v>0.000314109707657887</c:v>
                </c:pt>
                <c:pt idx="72">
                  <c:v>0.00160178600260552</c:v>
                </c:pt>
                <c:pt idx="73">
                  <c:v>0.00151715656153952</c:v>
                </c:pt>
                <c:pt idx="74">
                  <c:v>-0.000281942567244786</c:v>
                </c:pt>
                <c:pt idx="75">
                  <c:v>-0.00472119818147848</c:v>
                </c:pt>
                <c:pt idx="76">
                  <c:v>-0.00916973449786442</c:v>
                </c:pt>
                <c:pt idx="77">
                  <c:v>-0.000834593352017912</c:v>
                </c:pt>
                <c:pt idx="78">
                  <c:v>0.00529681532003201</c:v>
                </c:pt>
                <c:pt idx="79">
                  <c:v>0.00358224217656683</c:v>
                </c:pt>
                <c:pt idx="80">
                  <c:v>8.54592064575277E-6</c:v>
                </c:pt>
                <c:pt idx="81">
                  <c:v>-0.00353058112370413</c:v>
                </c:pt>
                <c:pt idx="82">
                  <c:v>-0.0141435808806125</c:v>
                </c:pt>
                <c:pt idx="83">
                  <c:v>-0.0133022429247376</c:v>
                </c:pt>
                <c:pt idx="84">
                  <c:v>-0.018247567725128</c:v>
                </c:pt>
                <c:pt idx="85">
                  <c:v>-0.0123182377707253</c:v>
                </c:pt>
                <c:pt idx="86">
                  <c:v>0.00095934078172496</c:v>
                </c:pt>
                <c:pt idx="87">
                  <c:v>0.00713979775901858</c:v>
                </c:pt>
                <c:pt idx="88">
                  <c:v>0.0111159902655399</c:v>
                </c:pt>
                <c:pt idx="89">
                  <c:v>0.0106448832629692</c:v>
                </c:pt>
                <c:pt idx="90">
                  <c:v>0.0163627848406053</c:v>
                </c:pt>
                <c:pt idx="91">
                  <c:v>0.0247786809555572</c:v>
                </c:pt>
                <c:pt idx="92">
                  <c:v>0.0412836590614406</c:v>
                </c:pt>
                <c:pt idx="93">
                  <c:v>0.0484136125035706</c:v>
                </c:pt>
                <c:pt idx="94">
                  <c:v>0.0564599492882371</c:v>
                </c:pt>
                <c:pt idx="95">
                  <c:v>0.065206869436885</c:v>
                </c:pt>
                <c:pt idx="96">
                  <c:v>0.0621290800180348</c:v>
                </c:pt>
                <c:pt idx="97">
                  <c:v>0.0528031112711807</c:v>
                </c:pt>
                <c:pt idx="98">
                  <c:v>0.0638965427770775</c:v>
                </c:pt>
                <c:pt idx="99">
                  <c:v>0.051470401019744</c:v>
                </c:pt>
                <c:pt idx="100">
                  <c:v>0.0626362080042018</c:v>
                </c:pt>
                <c:pt idx="101">
                  <c:v>0.0510246294857589</c:v>
                </c:pt>
                <c:pt idx="102">
                  <c:v>0.051908771114137</c:v>
                </c:pt>
                <c:pt idx="103">
                  <c:v>0.0367992354630254</c:v>
                </c:pt>
                <c:pt idx="104">
                  <c:v>0.0314298180145443</c:v>
                </c:pt>
                <c:pt idx="105">
                  <c:v>0.0296376872049834</c:v>
                </c:pt>
                <c:pt idx="106">
                  <c:v>0.0340844591194993</c:v>
                </c:pt>
                <c:pt idx="107">
                  <c:v>0.0301021068829067</c:v>
                </c:pt>
                <c:pt idx="108">
                  <c:v>0.0247365596703828</c:v>
                </c:pt>
                <c:pt idx="109">
                  <c:v>0.00839483982563606</c:v>
                </c:pt>
                <c:pt idx="110">
                  <c:v>0.0141325635434273</c:v>
                </c:pt>
                <c:pt idx="111">
                  <c:v>0.00520637903380359</c:v>
                </c:pt>
                <c:pt idx="112">
                  <c:v>0.00609651805498109</c:v>
                </c:pt>
                <c:pt idx="113">
                  <c:v>0.00426288553351977</c:v>
                </c:pt>
                <c:pt idx="114">
                  <c:v>0.00421090455051137</c:v>
                </c:pt>
                <c:pt idx="115">
                  <c:v>0.00201269792742842</c:v>
                </c:pt>
                <c:pt idx="116">
                  <c:v>-0.00329799847433854</c:v>
                </c:pt>
                <c:pt idx="117">
                  <c:v>-0.0139429338678506</c:v>
                </c:pt>
                <c:pt idx="118">
                  <c:v>-0.00685534092781609</c:v>
                </c:pt>
                <c:pt idx="119">
                  <c:v>-0.00951336764205573</c:v>
                </c:pt>
                <c:pt idx="120">
                  <c:v>0.00280243732931229</c:v>
                </c:pt>
                <c:pt idx="121">
                  <c:v>-0.00162217292314467</c:v>
                </c:pt>
                <c:pt idx="122">
                  <c:v>-0.00470996230108476</c:v>
                </c:pt>
                <c:pt idx="123">
                  <c:v>0.00284360890140367</c:v>
                </c:pt>
                <c:pt idx="124">
                  <c:v>0.0108173690400601</c:v>
                </c:pt>
                <c:pt idx="125">
                  <c:v>0.0157093785888748</c:v>
                </c:pt>
                <c:pt idx="126">
                  <c:v>0.0174482084170436</c:v>
                </c:pt>
                <c:pt idx="127">
                  <c:v>0.02097337714512</c:v>
                </c:pt>
                <c:pt idx="128">
                  <c:v>0.0245443466699492</c:v>
                </c:pt>
                <c:pt idx="129">
                  <c:v>0.0130562489244252</c:v>
                </c:pt>
                <c:pt idx="130">
                  <c:v>0.0153014487251099</c:v>
                </c:pt>
                <c:pt idx="131">
                  <c:v>0.0188559736803144</c:v>
                </c:pt>
                <c:pt idx="132">
                  <c:v>0.0250570385525541</c:v>
                </c:pt>
                <c:pt idx="133">
                  <c:v>0.0352289977339083</c:v>
                </c:pt>
                <c:pt idx="134">
                  <c:v>0.0303330711413396</c:v>
                </c:pt>
                <c:pt idx="135">
                  <c:v>0.0343004539365948</c:v>
                </c:pt>
                <c:pt idx="136">
                  <c:v>0.0343027889088841</c:v>
                </c:pt>
                <c:pt idx="137">
                  <c:v>0.0449232501916791</c:v>
                </c:pt>
                <c:pt idx="138">
                  <c:v>0.054697416860107</c:v>
                </c:pt>
                <c:pt idx="139">
                  <c:v>0.0573070997800071</c:v>
                </c:pt>
                <c:pt idx="140">
                  <c:v>0.0585733030751809</c:v>
                </c:pt>
                <c:pt idx="141">
                  <c:v>0.0616147688290446</c:v>
                </c:pt>
                <c:pt idx="142">
                  <c:v>0.0656225822480708</c:v>
                </c:pt>
                <c:pt idx="143">
                  <c:v>0.0628249467871524</c:v>
                </c:pt>
                <c:pt idx="144">
                  <c:v>0.0445830780604098</c:v>
                </c:pt>
                <c:pt idx="145">
                  <c:v>0.0405410307451725</c:v>
                </c:pt>
                <c:pt idx="146">
                  <c:v>0.0427730674632228</c:v>
                </c:pt>
                <c:pt idx="147">
                  <c:v>0.0386793729541948</c:v>
                </c:pt>
                <c:pt idx="148">
                  <c:v>0.0289194268447514</c:v>
                </c:pt>
                <c:pt idx="149">
                  <c:v>0.0158351576288878</c:v>
                </c:pt>
                <c:pt idx="150">
                  <c:v>0.0253844989648594</c:v>
                </c:pt>
                <c:pt idx="151">
                  <c:v>0.0408317237331342</c:v>
                </c:pt>
                <c:pt idx="152">
                  <c:v>0.0431253102850915</c:v>
                </c:pt>
                <c:pt idx="153">
                  <c:v>0.0240925499867176</c:v>
                </c:pt>
                <c:pt idx="154">
                  <c:v>0.0253053636818899</c:v>
                </c:pt>
                <c:pt idx="155">
                  <c:v>0.0315408484413002</c:v>
                </c:pt>
                <c:pt idx="156">
                  <c:v>0.041398510381423</c:v>
                </c:pt>
                <c:pt idx="157">
                  <c:v>0.0409159261053862</c:v>
                </c:pt>
                <c:pt idx="158">
                  <c:v>0.0454773395614744</c:v>
                </c:pt>
                <c:pt idx="159">
                  <c:v>0.0519411324484119</c:v>
                </c:pt>
                <c:pt idx="160">
                  <c:v>0.0495477234427979</c:v>
                </c:pt>
                <c:pt idx="161">
                  <c:v>0.0413275918490767</c:v>
                </c:pt>
                <c:pt idx="162">
                  <c:v>0.0388079293369162</c:v>
                </c:pt>
                <c:pt idx="163">
                  <c:v>0.036193589377444</c:v>
                </c:pt>
                <c:pt idx="164">
                  <c:v>0.0468303728954187</c:v>
                </c:pt>
                <c:pt idx="165">
                  <c:v>0.0563805199726918</c:v>
                </c:pt>
                <c:pt idx="166">
                  <c:v>0.0582160844538441</c:v>
                </c:pt>
                <c:pt idx="167">
                  <c:v>0.0565918352584597</c:v>
                </c:pt>
                <c:pt idx="168">
                  <c:v>0.0459670221931629</c:v>
                </c:pt>
                <c:pt idx="169">
                  <c:v>0.0526661512490035</c:v>
                </c:pt>
                <c:pt idx="170">
                  <c:v>0.0455089881403249</c:v>
                </c:pt>
                <c:pt idx="171">
                  <c:v>0.0339855650103527</c:v>
                </c:pt>
                <c:pt idx="172">
                  <c:v>0.0380261695132763</c:v>
                </c:pt>
                <c:pt idx="173">
                  <c:v>0.0304436875658859</c:v>
                </c:pt>
                <c:pt idx="174">
                  <c:v>0.0210691373110337</c:v>
                </c:pt>
                <c:pt idx="175">
                  <c:v>0.013339167497793</c:v>
                </c:pt>
                <c:pt idx="176">
                  <c:v>0.0141927257216609</c:v>
                </c:pt>
                <c:pt idx="177">
                  <c:v>0.00846727545530468</c:v>
                </c:pt>
                <c:pt idx="178">
                  <c:v>0.0133243052099773</c:v>
                </c:pt>
                <c:pt idx="179">
                  <c:v>0.0164179764245124</c:v>
                </c:pt>
                <c:pt idx="180">
                  <c:v>0.0145890588833522</c:v>
                </c:pt>
                <c:pt idx="181">
                  <c:v>0.00797012377138373</c:v>
                </c:pt>
                <c:pt idx="182">
                  <c:v>0.00531641890874068</c:v>
                </c:pt>
                <c:pt idx="183">
                  <c:v>0.00306730061020352</c:v>
                </c:pt>
                <c:pt idx="184">
                  <c:v>0.0120728075883622</c:v>
                </c:pt>
                <c:pt idx="185">
                  <c:v>0.0127937963911639</c:v>
                </c:pt>
                <c:pt idx="186">
                  <c:v>0.0185074919453028</c:v>
                </c:pt>
                <c:pt idx="187">
                  <c:v>0.0162842363751568</c:v>
                </c:pt>
                <c:pt idx="188">
                  <c:v>0.0237916891153672</c:v>
                </c:pt>
                <c:pt idx="189">
                  <c:v>0.01582569694813</c:v>
                </c:pt>
                <c:pt idx="190">
                  <c:v>0.0175855947463332</c:v>
                </c:pt>
                <c:pt idx="191">
                  <c:v>0.0291179784113044</c:v>
                </c:pt>
                <c:pt idx="192">
                  <c:v>0.0362188125933395</c:v>
                </c:pt>
                <c:pt idx="193">
                  <c:v>0.0441849621513671</c:v>
                </c:pt>
                <c:pt idx="194">
                  <c:v>0.0413490077046035</c:v>
                </c:pt>
                <c:pt idx="195">
                  <c:v>0.0457338256733277</c:v>
                </c:pt>
                <c:pt idx="196">
                  <c:v>0.0534381714691527</c:v>
                </c:pt>
                <c:pt idx="197">
                  <c:v>0.0609855428310475</c:v>
                </c:pt>
                <c:pt idx="198">
                  <c:v>0.0627422780402566</c:v>
                </c:pt>
                <c:pt idx="199">
                  <c:v>0.0527877264953085</c:v>
                </c:pt>
                <c:pt idx="200">
                  <c:v>0.0506590529507584</c:v>
                </c:pt>
                <c:pt idx="201">
                  <c:v>0.0640319935056391</c:v>
                </c:pt>
                <c:pt idx="202">
                  <c:v>0.0428656673496133</c:v>
                </c:pt>
                <c:pt idx="203">
                  <c:v>0.0406142191527511</c:v>
                </c:pt>
                <c:pt idx="204">
                  <c:v>0.0428667341841229</c:v>
                </c:pt>
                <c:pt idx="205">
                  <c:v>0.0463537838988839</c:v>
                </c:pt>
                <c:pt idx="206">
                  <c:v>0.0450944371260628</c:v>
                </c:pt>
                <c:pt idx="207">
                  <c:v>0.0376585739563312</c:v>
                </c:pt>
                <c:pt idx="208">
                  <c:v>0.0354303653764167</c:v>
                </c:pt>
                <c:pt idx="209">
                  <c:v>0.0337017009621267</c:v>
                </c:pt>
                <c:pt idx="210">
                  <c:v>0.0348798618418501</c:v>
                </c:pt>
                <c:pt idx="211">
                  <c:v>0.0362148967902855</c:v>
                </c:pt>
                <c:pt idx="212">
                  <c:v>0.029918072033476</c:v>
                </c:pt>
                <c:pt idx="213">
                  <c:v>0.0294904932969902</c:v>
                </c:pt>
                <c:pt idx="214">
                  <c:v>0.0326151504431116</c:v>
                </c:pt>
                <c:pt idx="215">
                  <c:v>0.0259037439001147</c:v>
                </c:pt>
                <c:pt idx="216">
                  <c:v>0.0201255468136233</c:v>
                </c:pt>
                <c:pt idx="217">
                  <c:v>0.0130789779401767</c:v>
                </c:pt>
                <c:pt idx="218">
                  <c:v>0.0192562027703034</c:v>
                </c:pt>
                <c:pt idx="219">
                  <c:v>0.0130731177042763</c:v>
                </c:pt>
                <c:pt idx="220">
                  <c:v>0.0130270840094927</c:v>
                </c:pt>
                <c:pt idx="221">
                  <c:v>0.0212454671125329</c:v>
                </c:pt>
                <c:pt idx="222">
                  <c:v>0.0294042312955854</c:v>
                </c:pt>
                <c:pt idx="223">
                  <c:v>0.0307928184700007</c:v>
                </c:pt>
                <c:pt idx="224">
                  <c:v>0.0361070816698684</c:v>
                </c:pt>
                <c:pt idx="225">
                  <c:v>0.0334174720893072</c:v>
                </c:pt>
                <c:pt idx="226">
                  <c:v>0.0351727267569216</c:v>
                </c:pt>
                <c:pt idx="227">
                  <c:v>0.0449157284650489</c:v>
                </c:pt>
                <c:pt idx="228">
                  <c:v>0.0364892288082765</c:v>
                </c:pt>
                <c:pt idx="229">
                  <c:v>0.0320764328037141</c:v>
                </c:pt>
                <c:pt idx="230">
                  <c:v>0.0360384169719915</c:v>
                </c:pt>
                <c:pt idx="231">
                  <c:v>0.0391845116936896</c:v>
                </c:pt>
                <c:pt idx="232">
                  <c:v>0.025881001746456</c:v>
                </c:pt>
                <c:pt idx="233">
                  <c:v>0.0192507162210838</c:v>
                </c:pt>
                <c:pt idx="234">
                  <c:v>0.0159812489105825</c:v>
                </c:pt>
                <c:pt idx="235">
                  <c:v>0.0177688670831254</c:v>
                </c:pt>
                <c:pt idx="236">
                  <c:v>0.0228527383574141</c:v>
                </c:pt>
                <c:pt idx="237">
                  <c:v>0.0268548451265076</c:v>
                </c:pt>
                <c:pt idx="238">
                  <c:v>0.0180339632200805</c:v>
                </c:pt>
                <c:pt idx="239">
                  <c:v>0.0198580605854017</c:v>
                </c:pt>
                <c:pt idx="240">
                  <c:v>0.0221236748456514</c:v>
                </c:pt>
                <c:pt idx="241">
                  <c:v>0.0178992137804412</c:v>
                </c:pt>
                <c:pt idx="242">
                  <c:v>0.0165648035097299</c:v>
                </c:pt>
                <c:pt idx="243">
                  <c:v>0.0214458391055099</c:v>
                </c:pt>
                <c:pt idx="244">
                  <c:v>0.0139113014514574</c:v>
                </c:pt>
                <c:pt idx="245">
                  <c:v>0.00502789751529231</c:v>
                </c:pt>
                <c:pt idx="246">
                  <c:v>0.0174220208056488</c:v>
                </c:pt>
                <c:pt idx="247">
                  <c:v>0.0141381924370247</c:v>
                </c:pt>
                <c:pt idx="248">
                  <c:v>0.0147782768344405</c:v>
                </c:pt>
                <c:pt idx="249">
                  <c:v>0.0221200532459659</c:v>
                </c:pt>
                <c:pt idx="250">
                  <c:v>0.0295232952694508</c:v>
                </c:pt>
                <c:pt idx="251">
                  <c:v>0.0285560342629814</c:v>
                </c:pt>
                <c:pt idx="252">
                  <c:v>0.0320322390088607</c:v>
                </c:pt>
                <c:pt idx="253">
                  <c:v>0.038630451675421</c:v>
                </c:pt>
                <c:pt idx="254">
                  <c:v>0.0285651908549186</c:v>
                </c:pt>
                <c:pt idx="255">
                  <c:v>0.0333719247726972</c:v>
                </c:pt>
                <c:pt idx="256">
                  <c:v>0.0501654933770025</c:v>
                </c:pt>
                <c:pt idx="257">
                  <c:v>0.0368591717654013</c:v>
                </c:pt>
                <c:pt idx="258">
                  <c:v>0.0377179362120201</c:v>
                </c:pt>
                <c:pt idx="259">
                  <c:v>0.0408385857828996</c:v>
                </c:pt>
                <c:pt idx="260">
                  <c:v>0.0359600010699632</c:v>
                </c:pt>
                <c:pt idx="261">
                  <c:v>0.0369275999101769</c:v>
                </c:pt>
                <c:pt idx="262">
                  <c:v>0.03340302667755</c:v>
                </c:pt>
                <c:pt idx="263">
                  <c:v>0.04670893563777</c:v>
                </c:pt>
                <c:pt idx="264">
                  <c:v>0.0378755921054849</c:v>
                </c:pt>
                <c:pt idx="265">
                  <c:v>0.0516168035122994</c:v>
                </c:pt>
                <c:pt idx="266">
                  <c:v>0.0645197919822259</c:v>
                </c:pt>
                <c:pt idx="267">
                  <c:v>0.060576146752352</c:v>
                </c:pt>
                <c:pt idx="268">
                  <c:v>0.0623655376464956</c:v>
                </c:pt>
                <c:pt idx="269">
                  <c:v>0.047352931786879</c:v>
                </c:pt>
                <c:pt idx="270">
                  <c:v>0.043288308198598</c:v>
                </c:pt>
                <c:pt idx="271">
                  <c:v>0.0340169196944418</c:v>
                </c:pt>
                <c:pt idx="272">
                  <c:v>0.0411777042589938</c:v>
                </c:pt>
                <c:pt idx="273">
                  <c:v>0.0478463288656637</c:v>
                </c:pt>
                <c:pt idx="274">
                  <c:v>0.0167996995530628</c:v>
                </c:pt>
                <c:pt idx="275">
                  <c:v>0.0145073997789464</c:v>
                </c:pt>
                <c:pt idx="276">
                  <c:v>0.00498733721639111</c:v>
                </c:pt>
                <c:pt idx="277">
                  <c:v>-0.0025413550543707</c:v>
                </c:pt>
                <c:pt idx="278">
                  <c:v>-0.00205068010168036</c:v>
                </c:pt>
                <c:pt idx="279">
                  <c:v>-0.00647009511411022</c:v>
                </c:pt>
                <c:pt idx="280">
                  <c:v>-0.00466658307749956</c:v>
                </c:pt>
                <c:pt idx="281">
                  <c:v>-0.00737522692887299</c:v>
                </c:pt>
                <c:pt idx="282">
                  <c:v>0.00279092108707316</c:v>
                </c:pt>
                <c:pt idx="283">
                  <c:v>-0.00697009748256501</c:v>
                </c:pt>
                <c:pt idx="284">
                  <c:v>-0.000333292510090899</c:v>
                </c:pt>
                <c:pt idx="285">
                  <c:v>0.00632116447981873</c:v>
                </c:pt>
                <c:pt idx="286">
                  <c:v>0.013857413508802</c:v>
                </c:pt>
                <c:pt idx="287">
                  <c:v>0.0239268610124058</c:v>
                </c:pt>
                <c:pt idx="288">
                  <c:v>0.0265469284829069</c:v>
                </c:pt>
                <c:pt idx="289">
                  <c:v>0.0327419850820824</c:v>
                </c:pt>
                <c:pt idx="290">
                  <c:v>0.0247775306095508</c:v>
                </c:pt>
                <c:pt idx="291">
                  <c:v>0.0287376236956748</c:v>
                </c:pt>
                <c:pt idx="292">
                  <c:v>0.0340185396745411</c:v>
                </c:pt>
                <c:pt idx="293">
                  <c:v>0.0340536300089802</c:v>
                </c:pt>
                <c:pt idx="294">
                  <c:v>0.0357913804357454</c:v>
                </c:pt>
                <c:pt idx="295">
                  <c:v>0.0154121769490886</c:v>
                </c:pt>
                <c:pt idx="296">
                  <c:v>0.0246678173655066</c:v>
                </c:pt>
                <c:pt idx="297">
                  <c:v>0.0282199035297943</c:v>
                </c:pt>
                <c:pt idx="298">
                  <c:v>0.017086535278216</c:v>
                </c:pt>
                <c:pt idx="299">
                  <c:v>0.0148811352848514</c:v>
                </c:pt>
                <c:pt idx="300">
                  <c:v>0.0175355102349641</c:v>
                </c:pt>
                <c:pt idx="301">
                  <c:v>0.0347607293279365</c:v>
                </c:pt>
                <c:pt idx="302">
                  <c:v>0.0285577468814238</c:v>
                </c:pt>
                <c:pt idx="303">
                  <c:v>0.0227978478082585</c:v>
                </c:pt>
                <c:pt idx="304">
                  <c:v>0.0165640765312686</c:v>
                </c:pt>
                <c:pt idx="305">
                  <c:v>0.0196605667526252</c:v>
                </c:pt>
                <c:pt idx="306">
                  <c:v>0.0408883549989219</c:v>
                </c:pt>
                <c:pt idx="307">
                  <c:v>0.0427719170123205</c:v>
                </c:pt>
                <c:pt idx="308">
                  <c:v>0.0343161469751405</c:v>
                </c:pt>
                <c:pt idx="309">
                  <c:v>0.0299328364967176</c:v>
                </c:pt>
                <c:pt idx="310">
                  <c:v>0.0295683860157784</c:v>
                </c:pt>
                <c:pt idx="311">
                  <c:v>0.0167338978338095</c:v>
                </c:pt>
                <c:pt idx="312">
                  <c:v>0.0255909252903368</c:v>
                </c:pt>
                <c:pt idx="313">
                  <c:v>0.0357739453717927</c:v>
                </c:pt>
                <c:pt idx="314">
                  <c:v>0.0326570396331103</c:v>
                </c:pt>
                <c:pt idx="315">
                  <c:v>0.0246887632747462</c:v>
                </c:pt>
                <c:pt idx="316">
                  <c:v>0.0348757217784439</c:v>
                </c:pt>
                <c:pt idx="317">
                  <c:v>0.00963201879387454</c:v>
                </c:pt>
                <c:pt idx="318">
                  <c:v>0.0064727592485394</c:v>
                </c:pt>
                <c:pt idx="319">
                  <c:v>0.0122928186870717</c:v>
                </c:pt>
                <c:pt idx="320">
                  <c:v>0.0171664194483028</c:v>
                </c:pt>
                <c:pt idx="321">
                  <c:v>0.0189337169210307</c:v>
                </c:pt>
                <c:pt idx="322">
                  <c:v>0.0260107974388163</c:v>
                </c:pt>
                <c:pt idx="323">
                  <c:v>0.0207455501559111</c:v>
                </c:pt>
                <c:pt idx="324">
                  <c:v>0.0185132503323606</c:v>
                </c:pt>
                <c:pt idx="325">
                  <c:v>0.0137668293454731</c:v>
                </c:pt>
                <c:pt idx="326">
                  <c:v>0.0411992588608959</c:v>
                </c:pt>
                <c:pt idx="327">
                  <c:v>0.0531419936964702</c:v>
                </c:pt>
                <c:pt idx="328">
                  <c:v>0.0673953147735419</c:v>
                </c:pt>
                <c:pt idx="329">
                  <c:v>0.0833305887875428</c:v>
                </c:pt>
                <c:pt idx="330">
                  <c:v>0.0886536671423914</c:v>
                </c:pt>
                <c:pt idx="331">
                  <c:v>0.0798463788843049</c:v>
                </c:pt>
                <c:pt idx="332">
                  <c:v>0.0811397283081614</c:v>
                </c:pt>
                <c:pt idx="333">
                  <c:v>0.0679482066691248</c:v>
                </c:pt>
                <c:pt idx="334">
                  <c:v>0.0529098352697426</c:v>
                </c:pt>
                <c:pt idx="335">
                  <c:v>0.0693447084443776</c:v>
                </c:pt>
                <c:pt idx="336">
                  <c:v>0.0688732795970402</c:v>
                </c:pt>
                <c:pt idx="337">
                  <c:v>0.0627487888394071</c:v>
                </c:pt>
                <c:pt idx="338">
                  <c:v>0.053032554161243</c:v>
                </c:pt>
                <c:pt idx="339">
                  <c:v>0.0454558358712617</c:v>
                </c:pt>
                <c:pt idx="340">
                  <c:v>0.0282750219321116</c:v>
                </c:pt>
                <c:pt idx="341">
                  <c:v>0.0242688455271686</c:v>
                </c:pt>
                <c:pt idx="342">
                  <c:v>0.0411303233906999</c:v>
                </c:pt>
                <c:pt idx="343">
                  <c:v>0.0531735942140033</c:v>
                </c:pt>
                <c:pt idx="344">
                  <c:v>0.0570883573291442</c:v>
                </c:pt>
                <c:pt idx="345">
                  <c:v>0.0751803558288364</c:v>
                </c:pt>
                <c:pt idx="346">
                  <c:v>0.0632406968709262</c:v>
                </c:pt>
                <c:pt idx="347">
                  <c:v>0.085771218293577</c:v>
                </c:pt>
                <c:pt idx="348">
                  <c:v>0.0711472297405055</c:v>
                </c:pt>
                <c:pt idx="349">
                  <c:v>0.0760550859338936</c:v>
                </c:pt>
                <c:pt idx="350">
                  <c:v>0.0849203729181673</c:v>
                </c:pt>
                <c:pt idx="351">
                  <c:v>0.0920009965434278</c:v>
                </c:pt>
                <c:pt idx="352">
                  <c:v>0.0978276308130204</c:v>
                </c:pt>
                <c:pt idx="353">
                  <c:v>0.108922951484511</c:v>
                </c:pt>
                <c:pt idx="354">
                  <c:v>0.111989058707601</c:v>
                </c:pt>
                <c:pt idx="355">
                  <c:v>0.115167144221511</c:v>
                </c:pt>
                <c:pt idx="356">
                  <c:v>0.11120899672236</c:v>
                </c:pt>
                <c:pt idx="357">
                  <c:v>0.103680181153271</c:v>
                </c:pt>
                <c:pt idx="358">
                  <c:v>0.0886779423368891</c:v>
                </c:pt>
                <c:pt idx="359">
                  <c:v>0.0931231402787772</c:v>
                </c:pt>
                <c:pt idx="360">
                  <c:v>0.0957890019588002</c:v>
                </c:pt>
                <c:pt idx="361">
                  <c:v>0.0957665622158812</c:v>
                </c:pt>
                <c:pt idx="362">
                  <c:v>0.0918185526722011</c:v>
                </c:pt>
                <c:pt idx="363">
                  <c:v>0.0944487377371982</c:v>
                </c:pt>
                <c:pt idx="364">
                  <c:v>0.0860001861444195</c:v>
                </c:pt>
                <c:pt idx="365">
                  <c:v>0.0828294485464983</c:v>
                </c:pt>
                <c:pt idx="366">
                  <c:v>0.093105542901831</c:v>
                </c:pt>
                <c:pt idx="367">
                  <c:v>0.0943686528554665</c:v>
                </c:pt>
                <c:pt idx="368">
                  <c:v>0.0887298193245582</c:v>
                </c:pt>
                <c:pt idx="369">
                  <c:v>0.08571288737358</c:v>
                </c:pt>
                <c:pt idx="370">
                  <c:v>0.0887654768047846</c:v>
                </c:pt>
                <c:pt idx="371">
                  <c:v>0.0709972274152541</c:v>
                </c:pt>
                <c:pt idx="372">
                  <c:v>0.0843068261184636</c:v>
                </c:pt>
                <c:pt idx="373">
                  <c:v>0.0594740790346621</c:v>
                </c:pt>
                <c:pt idx="374">
                  <c:v>0.0444069774948241</c:v>
                </c:pt>
                <c:pt idx="375">
                  <c:v>0.0297810977114813</c:v>
                </c:pt>
                <c:pt idx="376">
                  <c:v>0.00201710569268504</c:v>
                </c:pt>
                <c:pt idx="377">
                  <c:v>0.00117252307054411</c:v>
                </c:pt>
                <c:pt idx="378">
                  <c:v>-0.000599238661544328</c:v>
                </c:pt>
                <c:pt idx="379">
                  <c:v>-0.00284516482106584</c:v>
                </c:pt>
                <c:pt idx="380">
                  <c:v>-0.00502105053745222</c:v>
                </c:pt>
                <c:pt idx="381">
                  <c:v>0.00032188305876341</c:v>
                </c:pt>
                <c:pt idx="382">
                  <c:v>0.00520680189934221</c:v>
                </c:pt>
                <c:pt idx="383">
                  <c:v>0.00250090320175266</c:v>
                </c:pt>
                <c:pt idx="384">
                  <c:v>0.00560387579365007</c:v>
                </c:pt>
                <c:pt idx="385">
                  <c:v>0.0158695664357657</c:v>
                </c:pt>
                <c:pt idx="386">
                  <c:v>0.0227020677862736</c:v>
                </c:pt>
                <c:pt idx="387">
                  <c:v>0.0258518309821908</c:v>
                </c:pt>
                <c:pt idx="388">
                  <c:v>0.0267377918686127</c:v>
                </c:pt>
                <c:pt idx="389">
                  <c:v>0.0293238523426458</c:v>
                </c:pt>
                <c:pt idx="390">
                  <c:v>0.0235751532968646</c:v>
                </c:pt>
                <c:pt idx="391">
                  <c:v>0.0217783701077623</c:v>
                </c:pt>
                <c:pt idx="392">
                  <c:v>0.017737373379423</c:v>
                </c:pt>
                <c:pt idx="393">
                  <c:v>0.00365844134282843</c:v>
                </c:pt>
                <c:pt idx="394">
                  <c:v>0.000762772618383985</c:v>
                </c:pt>
                <c:pt idx="395">
                  <c:v>-0.000987849704815539</c:v>
                </c:pt>
                <c:pt idx="396">
                  <c:v>-0.00363483035862859</c:v>
                </c:pt>
                <c:pt idx="397">
                  <c:v>-0.0103816052171307</c:v>
                </c:pt>
                <c:pt idx="398">
                  <c:v>-0.0254293902835694</c:v>
                </c:pt>
                <c:pt idx="399">
                  <c:v>-0.0122965163430316</c:v>
                </c:pt>
                <c:pt idx="400">
                  <c:v>-0.0198884670643087</c:v>
                </c:pt>
                <c:pt idx="401">
                  <c:v>-0.00591708057487739</c:v>
                </c:pt>
                <c:pt idx="402">
                  <c:v>-0.00104278892505895</c:v>
                </c:pt>
                <c:pt idx="403">
                  <c:v>-0.00279251597213909</c:v>
                </c:pt>
                <c:pt idx="404">
                  <c:v>-0.0139198597888192</c:v>
                </c:pt>
                <c:pt idx="405">
                  <c:v>-0.0125955556403274</c:v>
                </c:pt>
                <c:pt idx="406">
                  <c:v>-0.0076789923884611</c:v>
                </c:pt>
                <c:pt idx="407">
                  <c:v>-0.00989670788147057</c:v>
                </c:pt>
                <c:pt idx="408">
                  <c:v>-0.00454678430887923</c:v>
                </c:pt>
                <c:pt idx="409">
                  <c:v>-0.00455446450717212</c:v>
                </c:pt>
                <c:pt idx="410">
                  <c:v>-0.00986974532167653</c:v>
                </c:pt>
                <c:pt idx="411">
                  <c:v>-0.00144305007936069</c:v>
                </c:pt>
                <c:pt idx="412">
                  <c:v>-0.00499915358464406</c:v>
                </c:pt>
                <c:pt idx="413">
                  <c:v>-0.0147703414876208</c:v>
                </c:pt>
                <c:pt idx="414">
                  <c:v>-0.0130066545174989</c:v>
                </c:pt>
                <c:pt idx="415">
                  <c:v>-0.00189920073496205</c:v>
                </c:pt>
                <c:pt idx="416">
                  <c:v>-0.00853834225361155</c:v>
                </c:pt>
                <c:pt idx="417">
                  <c:v>-0.00226250522434124</c:v>
                </c:pt>
                <c:pt idx="418">
                  <c:v>0.000806956975409737</c:v>
                </c:pt>
                <c:pt idx="419">
                  <c:v>-0.0066831830792225</c:v>
                </c:pt>
                <c:pt idx="420">
                  <c:v>-0.00621804915610747</c:v>
                </c:pt>
                <c:pt idx="421">
                  <c:v>0.00521254370914615</c:v>
                </c:pt>
                <c:pt idx="422">
                  <c:v>0.0034040442195733</c:v>
                </c:pt>
                <c:pt idx="423">
                  <c:v>0.000283133357663171</c:v>
                </c:pt>
                <c:pt idx="424">
                  <c:v>-0.000136282847988558</c:v>
                </c:pt>
                <c:pt idx="425">
                  <c:v>0.00160910891720756</c:v>
                </c:pt>
                <c:pt idx="426">
                  <c:v>-0.0028393604835934</c:v>
                </c:pt>
                <c:pt idx="427">
                  <c:v>0.00510158010353901</c:v>
                </c:pt>
                <c:pt idx="428">
                  <c:v>-0.00148242942227822</c:v>
                </c:pt>
                <c:pt idx="429">
                  <c:v>-0.00278313625961737</c:v>
                </c:pt>
                <c:pt idx="430">
                  <c:v>0.00244142318647955</c:v>
                </c:pt>
                <c:pt idx="431">
                  <c:v>0.00103819820495399</c:v>
                </c:pt>
                <c:pt idx="432">
                  <c:v>-0.0132144439786729</c:v>
                </c:pt>
                <c:pt idx="433">
                  <c:v>-0.00270817630741143</c:v>
                </c:pt>
                <c:pt idx="434">
                  <c:v>0.00783545195959961</c:v>
                </c:pt>
                <c:pt idx="435">
                  <c:v>0.0210785014780505</c:v>
                </c:pt>
                <c:pt idx="436">
                  <c:v>0.0214874428546484</c:v>
                </c:pt>
                <c:pt idx="437">
                  <c:v>0.0387334856105699</c:v>
                </c:pt>
                <c:pt idx="438">
                  <c:v>0.0537645679665348</c:v>
                </c:pt>
                <c:pt idx="439">
                  <c:v>0.050230126573972</c:v>
                </c:pt>
                <c:pt idx="440">
                  <c:v>0.0502661944492893</c:v>
                </c:pt>
                <c:pt idx="441">
                  <c:v>0.0511865741705929</c:v>
                </c:pt>
                <c:pt idx="442">
                  <c:v>0.0577321726620495</c:v>
                </c:pt>
                <c:pt idx="443">
                  <c:v>0.0682867120161885</c:v>
                </c:pt>
                <c:pt idx="444">
                  <c:v>0.0621196056399604</c:v>
                </c:pt>
                <c:pt idx="445">
                  <c:v>0.0603693189917317</c:v>
                </c:pt>
                <c:pt idx="446">
                  <c:v>0.0524324771189532</c:v>
                </c:pt>
                <c:pt idx="447">
                  <c:v>0.04721846210738</c:v>
                </c:pt>
                <c:pt idx="448">
                  <c:v>0.0374592119992847</c:v>
                </c:pt>
                <c:pt idx="449">
                  <c:v>0.0387047167264554</c:v>
                </c:pt>
                <c:pt idx="450">
                  <c:v>0.0357094763665214</c:v>
                </c:pt>
                <c:pt idx="451">
                  <c:v>0.0355941901350781</c:v>
                </c:pt>
                <c:pt idx="452">
                  <c:v>0.0435045766915974</c:v>
                </c:pt>
                <c:pt idx="453">
                  <c:v>0.0368280875988476</c:v>
                </c:pt>
                <c:pt idx="454">
                  <c:v>0.0328415435822896</c:v>
                </c:pt>
                <c:pt idx="455">
                  <c:v>0.0279126379410625</c:v>
                </c:pt>
                <c:pt idx="456">
                  <c:v>0.0273977253297576</c:v>
                </c:pt>
                <c:pt idx="457">
                  <c:v>0.0331436437376218</c:v>
                </c:pt>
                <c:pt idx="458">
                  <c:v>0.038439839680131</c:v>
                </c:pt>
                <c:pt idx="459">
                  <c:v>0.038479371961428</c:v>
                </c:pt>
                <c:pt idx="460">
                  <c:v>0.0348455703686368</c:v>
                </c:pt>
                <c:pt idx="461">
                  <c:v>0.0318170755827452</c:v>
                </c:pt>
                <c:pt idx="462">
                  <c:v>0.0296155389889316</c:v>
                </c:pt>
                <c:pt idx="463">
                  <c:v>0.031812071166613</c:v>
                </c:pt>
                <c:pt idx="464">
                  <c:v>0.0309407246059101</c:v>
                </c:pt>
                <c:pt idx="465">
                  <c:v>0.0260892093522608</c:v>
                </c:pt>
                <c:pt idx="466">
                  <c:v>0.0304980026382924</c:v>
                </c:pt>
                <c:pt idx="467">
                  <c:v>0.0225444785304101</c:v>
                </c:pt>
                <c:pt idx="468">
                  <c:v>0.00930211246264907</c:v>
                </c:pt>
                <c:pt idx="469">
                  <c:v>0.00752848949485513</c:v>
                </c:pt>
                <c:pt idx="470">
                  <c:v>0.0137093644371947</c:v>
                </c:pt>
                <c:pt idx="471">
                  <c:v>0.019006641181309</c:v>
                </c:pt>
                <c:pt idx="472">
                  <c:v>0.0185713409936742</c:v>
                </c:pt>
                <c:pt idx="473">
                  <c:v>0.0194480857854147</c:v>
                </c:pt>
                <c:pt idx="474">
                  <c:v>0.0164358169510226</c:v>
                </c:pt>
                <c:pt idx="475">
                  <c:v>0.0141914264617383</c:v>
                </c:pt>
                <c:pt idx="476">
                  <c:v>0.0284126753278104</c:v>
                </c:pt>
                <c:pt idx="477">
                  <c:v>0.0248646453490582</c:v>
                </c:pt>
                <c:pt idx="478">
                  <c:v>0.0363878722270256</c:v>
                </c:pt>
                <c:pt idx="479">
                  <c:v>0.0523228540039525</c:v>
                </c:pt>
                <c:pt idx="480">
                  <c:v>0.0368486880977864</c:v>
                </c:pt>
                <c:pt idx="481">
                  <c:v>0.0271446534500951</c:v>
                </c:pt>
                <c:pt idx="482">
                  <c:v>0.0351689812155361</c:v>
                </c:pt>
                <c:pt idx="483">
                  <c:v>0.0253943561246146</c:v>
                </c:pt>
                <c:pt idx="484">
                  <c:v>0.0147907786504867</c:v>
                </c:pt>
                <c:pt idx="485">
                  <c:v>0.0226950537601251</c:v>
                </c:pt>
                <c:pt idx="486">
                  <c:v>0.0156409021353289</c:v>
                </c:pt>
                <c:pt idx="487">
                  <c:v>0.0240601941567734</c:v>
                </c:pt>
                <c:pt idx="488">
                  <c:v>0.0217989816713275</c:v>
                </c:pt>
                <c:pt idx="489">
                  <c:v>0.0226359010390298</c:v>
                </c:pt>
                <c:pt idx="490">
                  <c:v>0.0186211340959366</c:v>
                </c:pt>
                <c:pt idx="491">
                  <c:v>0.0318876953962244</c:v>
                </c:pt>
                <c:pt idx="492">
                  <c:v>0.0433701209879787</c:v>
                </c:pt>
                <c:pt idx="493">
                  <c:v>0.0318416497403537</c:v>
                </c:pt>
                <c:pt idx="494">
                  <c:v>0.0372114691817215</c:v>
                </c:pt>
                <c:pt idx="495">
                  <c:v>0.0376356106943736</c:v>
                </c:pt>
                <c:pt idx="496">
                  <c:v>0.0367275257023342</c:v>
                </c:pt>
                <c:pt idx="497">
                  <c:v>0.044652225894924</c:v>
                </c:pt>
                <c:pt idx="498">
                  <c:v>0.0264480882241786</c:v>
                </c:pt>
                <c:pt idx="499">
                  <c:v>0.0198251181806997</c:v>
                </c:pt>
                <c:pt idx="500">
                  <c:v>0.0202553079239526</c:v>
                </c:pt>
                <c:pt idx="501">
                  <c:v>0.018488936229564</c:v>
                </c:pt>
                <c:pt idx="502">
                  <c:v>0.023769682019824</c:v>
                </c:pt>
                <c:pt idx="503">
                  <c:v>0.0140517327601712</c:v>
                </c:pt>
                <c:pt idx="504">
                  <c:v>0.0122687989536147</c:v>
                </c:pt>
                <c:pt idx="505">
                  <c:v>0.022403061184818</c:v>
                </c:pt>
                <c:pt idx="506">
                  <c:v>0.0210589576362327</c:v>
                </c:pt>
                <c:pt idx="507">
                  <c:v>0.013554689030881</c:v>
                </c:pt>
                <c:pt idx="508">
                  <c:v>0.0116776291571721</c:v>
                </c:pt>
                <c:pt idx="509">
                  <c:v>0.0165313102051642</c:v>
                </c:pt>
                <c:pt idx="510">
                  <c:v>0.0195998356794303</c:v>
                </c:pt>
                <c:pt idx="511">
                  <c:v>0.0138745580523614</c:v>
                </c:pt>
                <c:pt idx="512">
                  <c:v>0.0125098192944177</c:v>
                </c:pt>
                <c:pt idx="513">
                  <c:v>0.0107637271023565</c:v>
                </c:pt>
                <c:pt idx="514">
                  <c:v>0.0180737126510427</c:v>
                </c:pt>
                <c:pt idx="515">
                  <c:v>0.018712013099865</c:v>
                </c:pt>
                <c:pt idx="516">
                  <c:v>0.0111568567217732</c:v>
                </c:pt>
                <c:pt idx="517">
                  <c:v>0.00458143090494967</c:v>
                </c:pt>
                <c:pt idx="518">
                  <c:v>0.00331223807138886</c:v>
                </c:pt>
                <c:pt idx="519">
                  <c:v>0.0107441892689601</c:v>
                </c:pt>
                <c:pt idx="520">
                  <c:v>0.00457734533734139</c:v>
                </c:pt>
                <c:pt idx="521">
                  <c:v>-0.000676862252357691</c:v>
                </c:pt>
                <c:pt idx="522">
                  <c:v>0.00415402901299095</c:v>
                </c:pt>
                <c:pt idx="523">
                  <c:v>0.00248583502436878</c:v>
                </c:pt>
                <c:pt idx="524">
                  <c:v>-0.00170442202333149</c:v>
                </c:pt>
                <c:pt idx="525">
                  <c:v>-0.00677321091406997</c:v>
                </c:pt>
                <c:pt idx="526">
                  <c:v>-0.00784847734550965</c:v>
                </c:pt>
                <c:pt idx="527">
                  <c:v>0.000249721776621473</c:v>
                </c:pt>
                <c:pt idx="528">
                  <c:v>0.00205944872396818</c:v>
                </c:pt>
                <c:pt idx="529">
                  <c:v>0.00204824640299805</c:v>
                </c:pt>
                <c:pt idx="530">
                  <c:v>-0.00966994789630626</c:v>
                </c:pt>
                <c:pt idx="531">
                  <c:v>-0.00344744678817737</c:v>
                </c:pt>
                <c:pt idx="532">
                  <c:v>0.000275374151490264</c:v>
                </c:pt>
                <c:pt idx="533">
                  <c:v>0.000288677585515263</c:v>
                </c:pt>
                <c:pt idx="534">
                  <c:v>0.00338405323833726</c:v>
                </c:pt>
                <c:pt idx="535">
                  <c:v>0.0121986874247566</c:v>
                </c:pt>
                <c:pt idx="536">
                  <c:v>0.00956095018344671</c:v>
                </c:pt>
                <c:pt idx="537">
                  <c:v>0.0108937269552956</c:v>
                </c:pt>
                <c:pt idx="538">
                  <c:v>0.0139766216302506</c:v>
                </c:pt>
                <c:pt idx="539">
                  <c:v>0.0188215388290757</c:v>
                </c:pt>
                <c:pt idx="540">
                  <c:v>0.0146355585759351</c:v>
                </c:pt>
                <c:pt idx="541">
                  <c:v>0.0296630705468255</c:v>
                </c:pt>
                <c:pt idx="542">
                  <c:v>0.0177575916817491</c:v>
                </c:pt>
                <c:pt idx="543">
                  <c:v>0.0217097168275849</c:v>
                </c:pt>
                <c:pt idx="544">
                  <c:v>0.017715798222259</c:v>
                </c:pt>
                <c:pt idx="545">
                  <c:v>0.0274585300894709</c:v>
                </c:pt>
                <c:pt idx="546">
                  <c:v>0.021746940891526</c:v>
                </c:pt>
                <c:pt idx="547">
                  <c:v>0.00585332109924115</c:v>
                </c:pt>
                <c:pt idx="548">
                  <c:v>0.00896639762063542</c:v>
                </c:pt>
                <c:pt idx="549">
                  <c:v>0.00732701901039823</c:v>
                </c:pt>
                <c:pt idx="550">
                  <c:v>0.0133339888369324</c:v>
                </c:pt>
                <c:pt idx="551">
                  <c:v>0.0261258823681146</c:v>
                </c:pt>
                <c:pt idx="552">
                  <c:v>0.0274679068265047</c:v>
                </c:pt>
                <c:pt idx="553">
                  <c:v>0.0393624271564455</c:v>
                </c:pt>
                <c:pt idx="554">
                  <c:v>0.0402927300721328</c:v>
                </c:pt>
                <c:pt idx="555">
                  <c:v>0.0482402457890005</c:v>
                </c:pt>
                <c:pt idx="556">
                  <c:v>0.0322662876688883</c:v>
                </c:pt>
                <c:pt idx="557">
                  <c:v>0.0375271879667544</c:v>
                </c:pt>
                <c:pt idx="558">
                  <c:v>0.0498567505877553</c:v>
                </c:pt>
                <c:pt idx="559">
                  <c:v>0.0496620875629109</c:v>
                </c:pt>
                <c:pt idx="560">
                  <c:v>0.0619846242474041</c:v>
                </c:pt>
                <c:pt idx="561">
                  <c:v>0.0448409763688696</c:v>
                </c:pt>
                <c:pt idx="562">
                  <c:v>0.0408695191165475</c:v>
                </c:pt>
                <c:pt idx="563">
                  <c:v>0.0435111183849027</c:v>
                </c:pt>
                <c:pt idx="564">
                  <c:v>0.043317660255034</c:v>
                </c:pt>
                <c:pt idx="565">
                  <c:v>0.0446848559830878</c:v>
                </c:pt>
                <c:pt idx="566">
                  <c:v>0.0438208522148654</c:v>
                </c:pt>
                <c:pt idx="567">
                  <c:v>0.0483837146942499</c:v>
                </c:pt>
                <c:pt idx="568">
                  <c:v>0.0620826056226121</c:v>
                </c:pt>
                <c:pt idx="569">
                  <c:v>0.0598687571235585</c:v>
                </c:pt>
                <c:pt idx="570">
                  <c:v>0.058939678104026</c:v>
                </c:pt>
                <c:pt idx="571">
                  <c:v>0.0409117003621365</c:v>
                </c:pt>
                <c:pt idx="572">
                  <c:v>0.0529954965452063</c:v>
                </c:pt>
                <c:pt idx="573">
                  <c:v>0.0543383636363549</c:v>
                </c:pt>
                <c:pt idx="574">
                  <c:v>0.03932536283284</c:v>
                </c:pt>
                <c:pt idx="575">
                  <c:v>0.0298971160482637</c:v>
                </c:pt>
                <c:pt idx="576">
                  <c:v>0.0241654073258851</c:v>
                </c:pt>
                <c:pt idx="577">
                  <c:v>0.0188560558593976</c:v>
                </c:pt>
                <c:pt idx="578">
                  <c:v>0.0166569960228934</c:v>
                </c:pt>
                <c:pt idx="579">
                  <c:v>0.00651861698496066</c:v>
                </c:pt>
                <c:pt idx="580">
                  <c:v>0.00342122989865049</c:v>
                </c:pt>
                <c:pt idx="581">
                  <c:v>-0.00142719751109793</c:v>
                </c:pt>
                <c:pt idx="582">
                  <c:v>0.00300236586844219</c:v>
                </c:pt>
                <c:pt idx="583">
                  <c:v>-0.000536220596824233</c:v>
                </c:pt>
                <c:pt idx="584">
                  <c:v>-0.0014052297404758</c:v>
                </c:pt>
                <c:pt idx="585">
                  <c:v>0.00740206758443005</c:v>
                </c:pt>
                <c:pt idx="586">
                  <c:v>0.00941717209900485</c:v>
                </c:pt>
                <c:pt idx="587">
                  <c:v>0.00430026885568215</c:v>
                </c:pt>
                <c:pt idx="588">
                  <c:v>0.00211436364373957</c:v>
                </c:pt>
                <c:pt idx="589">
                  <c:v>0.000346899809645475</c:v>
                </c:pt>
                <c:pt idx="590">
                  <c:v>0.000341356322725028</c:v>
                </c:pt>
                <c:pt idx="591">
                  <c:v>0.00298140661745722</c:v>
                </c:pt>
                <c:pt idx="592">
                  <c:v>0.00738235182032876</c:v>
                </c:pt>
                <c:pt idx="593">
                  <c:v>0.0113561996424711</c:v>
                </c:pt>
                <c:pt idx="594">
                  <c:v>0.0201837692425996</c:v>
                </c:pt>
                <c:pt idx="595">
                  <c:v>0.0179705930697836</c:v>
                </c:pt>
                <c:pt idx="596">
                  <c:v>0.0140144888886064</c:v>
                </c:pt>
                <c:pt idx="597">
                  <c:v>0.014905774834607</c:v>
                </c:pt>
                <c:pt idx="598">
                  <c:v>0.0171223331384769</c:v>
                </c:pt>
                <c:pt idx="599">
                  <c:v>0.0209330803939872</c:v>
                </c:pt>
                <c:pt idx="600">
                  <c:v>0.0253398858078041</c:v>
                </c:pt>
                <c:pt idx="601">
                  <c:v>0.0162608254292311</c:v>
                </c:pt>
                <c:pt idx="602">
                  <c:v>0.0131772642815679</c:v>
                </c:pt>
                <c:pt idx="603">
                  <c:v>0.0114350977540296</c:v>
                </c:pt>
                <c:pt idx="604">
                  <c:v>0.00263414410057988</c:v>
                </c:pt>
                <c:pt idx="605">
                  <c:v>-0.0101342600134454</c:v>
                </c:pt>
                <c:pt idx="606">
                  <c:v>-0.0178992137804412</c:v>
                </c:pt>
                <c:pt idx="607">
                  <c:v>-0.0165648035097299</c:v>
                </c:pt>
                <c:pt idx="608">
                  <c:v>-0.0214458391055098</c:v>
                </c:pt>
                <c:pt idx="609">
                  <c:v>-0.0139113014514575</c:v>
                </c:pt>
                <c:pt idx="610">
                  <c:v>-0.00502789751529231</c:v>
                </c:pt>
                <c:pt idx="611">
                  <c:v>-0.0174220208056488</c:v>
                </c:pt>
                <c:pt idx="612">
                  <c:v>-0.0136440691632681</c:v>
                </c:pt>
                <c:pt idx="613">
                  <c:v>-0.0147782768344405</c:v>
                </c:pt>
                <c:pt idx="614">
                  <c:v>-0.0145260960458307</c:v>
                </c:pt>
                <c:pt idx="615">
                  <c:v>-0.00619530952765146</c:v>
                </c:pt>
                <c:pt idx="616">
                  <c:v>-0.00269065058226564</c:v>
                </c:pt>
                <c:pt idx="617">
                  <c:v>0.0122733003359259</c:v>
                </c:pt>
                <c:pt idx="618">
                  <c:v>0.0206294834514632</c:v>
                </c:pt>
                <c:pt idx="619">
                  <c:v>0.019423273659108</c:v>
                </c:pt>
                <c:pt idx="620">
                  <c:v>0.0189429015380279</c:v>
                </c:pt>
                <c:pt idx="621">
                  <c:v>0.0171027534146776</c:v>
                </c:pt>
                <c:pt idx="622">
                  <c:v>0.0232809261264747</c:v>
                </c:pt>
                <c:pt idx="623">
                  <c:v>0.0223916897551429</c:v>
                </c:pt>
                <c:pt idx="624">
                  <c:v>0.0219568927443543</c:v>
                </c:pt>
                <c:pt idx="625">
                  <c:v>0.0232827905451694</c:v>
                </c:pt>
                <c:pt idx="626">
                  <c:v>0.0136139486022144</c:v>
                </c:pt>
                <c:pt idx="627">
                  <c:v>0.0145058212532968</c:v>
                </c:pt>
                <c:pt idx="628">
                  <c:v>0.00921462693396357</c:v>
                </c:pt>
                <c:pt idx="629">
                  <c:v>0.00218147103017324</c:v>
                </c:pt>
                <c:pt idx="630">
                  <c:v>0.00173435300651083</c:v>
                </c:pt>
                <c:pt idx="631">
                  <c:v>-0.00310377612671834</c:v>
                </c:pt>
                <c:pt idx="632">
                  <c:v>-0.0132192726854835</c:v>
                </c:pt>
                <c:pt idx="633">
                  <c:v>-0.0158567452633137</c:v>
                </c:pt>
                <c:pt idx="634">
                  <c:v>-0.0219970185727473</c:v>
                </c:pt>
                <c:pt idx="635">
                  <c:v>-0.0215753146622078</c:v>
                </c:pt>
                <c:pt idx="636">
                  <c:v>-0.0228787533955884</c:v>
                </c:pt>
                <c:pt idx="637">
                  <c:v>-0.0210961807744747</c:v>
                </c:pt>
                <c:pt idx="638">
                  <c:v>-0.0197701680392642</c:v>
                </c:pt>
                <c:pt idx="639">
                  <c:v>-0.0135887590724405</c:v>
                </c:pt>
                <c:pt idx="640">
                  <c:v>-0.00259578054728979</c:v>
                </c:pt>
                <c:pt idx="641">
                  <c:v>-0.00498733721639111</c:v>
                </c:pt>
                <c:pt idx="642">
                  <c:v>0.00254135505437075</c:v>
                </c:pt>
                <c:pt idx="643">
                  <c:v>0.0109799188984209</c:v>
                </c:pt>
                <c:pt idx="644">
                  <c:v>0.0242498572780046</c:v>
                </c:pt>
                <c:pt idx="645">
                  <c:v>0.00923542966304832</c:v>
                </c:pt>
                <c:pt idx="646">
                  <c:v>0.00737522692887293</c:v>
                </c:pt>
                <c:pt idx="647">
                  <c:v>-0.00279092108707316</c:v>
                </c:pt>
                <c:pt idx="648">
                  <c:v>0.00697009748256501</c:v>
                </c:pt>
                <c:pt idx="649">
                  <c:v>0.000333292510090899</c:v>
                </c:pt>
                <c:pt idx="650">
                  <c:v>-0.00632116447981868</c:v>
                </c:pt>
                <c:pt idx="651">
                  <c:v>-0.013857413508802</c:v>
                </c:pt>
                <c:pt idx="652">
                  <c:v>-0.0109092950996935</c:v>
                </c:pt>
                <c:pt idx="653">
                  <c:v>-0.0118027356214936</c:v>
                </c:pt>
                <c:pt idx="654">
                  <c:v>-0.0135693856285953</c:v>
                </c:pt>
                <c:pt idx="655">
                  <c:v>-0.0223685938819209</c:v>
                </c:pt>
                <c:pt idx="656">
                  <c:v>-0.0113656028028135</c:v>
                </c:pt>
                <c:pt idx="657">
                  <c:v>-0.0113774306769032</c:v>
                </c:pt>
                <c:pt idx="658">
                  <c:v>-0.00255470023964605</c:v>
                </c:pt>
                <c:pt idx="659">
                  <c:v>-0.00520824097295547</c:v>
                </c:pt>
                <c:pt idx="660">
                  <c:v>-0.00871658624938411</c:v>
                </c:pt>
                <c:pt idx="661">
                  <c:v>0.00227399605354038</c:v>
                </c:pt>
                <c:pt idx="662">
                  <c:v>0.00139548047470308</c:v>
                </c:pt>
                <c:pt idx="663">
                  <c:v>0.00182562432587424</c:v>
                </c:pt>
                <c:pt idx="664">
                  <c:v>0.00493219122891439</c:v>
                </c:pt>
                <c:pt idx="665">
                  <c:v>0.00315219859451316</c:v>
                </c:pt>
                <c:pt idx="666">
                  <c:v>0.0062075079864452</c:v>
                </c:pt>
                <c:pt idx="667">
                  <c:v>0.0114991959444297</c:v>
                </c:pt>
                <c:pt idx="668">
                  <c:v>0.0180967820475352</c:v>
                </c:pt>
                <c:pt idx="669">
                  <c:v>0.013686912760918</c:v>
                </c:pt>
                <c:pt idx="670">
                  <c:v>0.0194010940925427</c:v>
                </c:pt>
                <c:pt idx="671">
                  <c:v>0.024644869837772</c:v>
                </c:pt>
                <c:pt idx="672">
                  <c:v>0.00887123981614533</c:v>
                </c:pt>
                <c:pt idx="673">
                  <c:v>0.00490212525744238</c:v>
                </c:pt>
                <c:pt idx="674">
                  <c:v>0.00492161478675729</c:v>
                </c:pt>
                <c:pt idx="675">
                  <c:v>0.00274739161887377</c:v>
                </c:pt>
                <c:pt idx="676">
                  <c:v>0.0049631935786732</c:v>
                </c:pt>
                <c:pt idx="677">
                  <c:v>0.0076013661008612</c:v>
                </c:pt>
                <c:pt idx="678">
                  <c:v>0.000990193526078777</c:v>
                </c:pt>
                <c:pt idx="679">
                  <c:v>-0.00473652792782446</c:v>
                </c:pt>
                <c:pt idx="680">
                  <c:v>-0.00296710351910812</c:v>
                </c:pt>
                <c:pt idx="681">
                  <c:v>-0.00341218171332303</c:v>
                </c:pt>
                <c:pt idx="682">
                  <c:v>-0.0029536497524906</c:v>
                </c:pt>
                <c:pt idx="683">
                  <c:v>0.00538031218706216</c:v>
                </c:pt>
                <c:pt idx="684">
                  <c:v>0.00761780413358915</c:v>
                </c:pt>
                <c:pt idx="685">
                  <c:v>0.00629608846984897</c:v>
                </c:pt>
                <c:pt idx="686">
                  <c:v>0.00101195754361185</c:v>
                </c:pt>
                <c:pt idx="687">
                  <c:v>0.00540914304534781</c:v>
                </c:pt>
                <c:pt idx="688">
                  <c:v>0.00279009767652293</c:v>
                </c:pt>
                <c:pt idx="689">
                  <c:v>0.00586925216411178</c:v>
                </c:pt>
                <c:pt idx="690">
                  <c:v>0.00371587305473964</c:v>
                </c:pt>
                <c:pt idx="691">
                  <c:v>0.00985576626970511</c:v>
                </c:pt>
                <c:pt idx="692">
                  <c:v>0.00412290141282223</c:v>
                </c:pt>
                <c:pt idx="693">
                  <c:v>0.000622885473459401</c:v>
                </c:pt>
                <c:pt idx="694">
                  <c:v>-0.00114825782919895</c:v>
                </c:pt>
                <c:pt idx="695">
                  <c:v>0.00853866673862798</c:v>
                </c:pt>
                <c:pt idx="696">
                  <c:v>0.0103236414046495</c:v>
                </c:pt>
                <c:pt idx="697">
                  <c:v>0.0186763516387965</c:v>
                </c:pt>
                <c:pt idx="698">
                  <c:v>0.0107951877106959</c:v>
                </c:pt>
                <c:pt idx="699">
                  <c:v>0.00641094407550335</c:v>
                </c:pt>
                <c:pt idx="700">
                  <c:v>0.00950242412393101</c:v>
                </c:pt>
                <c:pt idx="701">
                  <c:v>0.0125760611131248</c:v>
                </c:pt>
                <c:pt idx="702">
                  <c:v>0.0038048370655575</c:v>
                </c:pt>
                <c:pt idx="703">
                  <c:v>0.0117454125170238</c:v>
                </c:pt>
                <c:pt idx="704">
                  <c:v>0.0148162636830276</c:v>
                </c:pt>
                <c:pt idx="705">
                  <c:v>0.0100183616480801</c:v>
                </c:pt>
                <c:pt idx="706">
                  <c:v>0.00781380406185972</c:v>
                </c:pt>
                <c:pt idx="707">
                  <c:v>0.00781849669984399</c:v>
                </c:pt>
                <c:pt idx="708">
                  <c:v>0.00124252199169295</c:v>
                </c:pt>
                <c:pt idx="709">
                  <c:v>0.0051788615891385</c:v>
                </c:pt>
                <c:pt idx="710">
                  <c:v>0.0082301077545771</c:v>
                </c:pt>
                <c:pt idx="711">
                  <c:v>0.0122055758703841</c:v>
                </c:pt>
                <c:pt idx="712">
                  <c:v>0.0161375984000853</c:v>
                </c:pt>
                <c:pt idx="713">
                  <c:v>0.0113032931809802</c:v>
                </c:pt>
                <c:pt idx="714">
                  <c:v>0.0143966050325305</c:v>
                </c:pt>
                <c:pt idx="715">
                  <c:v>0.01791800490126</c:v>
                </c:pt>
                <c:pt idx="716">
                  <c:v>0.0187545846738287</c:v>
                </c:pt>
                <c:pt idx="717">
                  <c:v>0.0104291424247763</c:v>
                </c:pt>
                <c:pt idx="718">
                  <c:v>0.0135128149954192</c:v>
                </c:pt>
                <c:pt idx="719">
                  <c:v>0.0183330483813203</c:v>
                </c:pt>
                <c:pt idx="720">
                  <c:v>0.0205675654614919</c:v>
                </c:pt>
                <c:pt idx="721">
                  <c:v>0.0272207772382538</c:v>
                </c:pt>
                <c:pt idx="722">
                  <c:v>0.017984495521801</c:v>
                </c:pt>
                <c:pt idx="723">
                  <c:v>0.0136126307760929</c:v>
                </c:pt>
                <c:pt idx="724">
                  <c:v>0.0197804134333764</c:v>
                </c:pt>
                <c:pt idx="725">
                  <c:v>0.0145043019083821</c:v>
                </c:pt>
                <c:pt idx="726">
                  <c:v>0.0162580016798609</c:v>
                </c:pt>
                <c:pt idx="727">
                  <c:v>0.000875244150465316</c:v>
                </c:pt>
                <c:pt idx="728">
                  <c:v>0.00702766288063044</c:v>
                </c:pt>
                <c:pt idx="729">
                  <c:v>0.00306104087164316</c:v>
                </c:pt>
                <c:pt idx="730">
                  <c:v>-0.0142226226161953</c:v>
                </c:pt>
                <c:pt idx="731">
                  <c:v>-0.00308641849710683</c:v>
                </c:pt>
                <c:pt idx="732">
                  <c:v>0.00255466617827343</c:v>
                </c:pt>
                <c:pt idx="733">
                  <c:v>-0.00312989310862204</c:v>
                </c:pt>
                <c:pt idx="734">
                  <c:v>-0.00349900594765243</c:v>
                </c:pt>
                <c:pt idx="735">
                  <c:v>-0.00398479764134602</c:v>
                </c:pt>
                <c:pt idx="736">
                  <c:v>-0.00931769900654557</c:v>
                </c:pt>
                <c:pt idx="737">
                  <c:v>-0.0083731630284944</c:v>
                </c:pt>
                <c:pt idx="738">
                  <c:v>-0.00843675502339852</c:v>
                </c:pt>
                <c:pt idx="739">
                  <c:v>-0.00839640507876049</c:v>
                </c:pt>
                <c:pt idx="740">
                  <c:v>-0.00710544054697498</c:v>
                </c:pt>
                <c:pt idx="741">
                  <c:v>0.00224759256869056</c:v>
                </c:pt>
                <c:pt idx="742">
                  <c:v>-0.00117252307054411</c:v>
                </c:pt>
                <c:pt idx="743">
                  <c:v>0.000599238661544384</c:v>
                </c:pt>
                <c:pt idx="744">
                  <c:v>0.00284516482106584</c:v>
                </c:pt>
                <c:pt idx="745">
                  <c:v>0.00771961185360422</c:v>
                </c:pt>
                <c:pt idx="746">
                  <c:v>0.0156917996013919</c:v>
                </c:pt>
                <c:pt idx="747">
                  <c:v>0.0170150853693344</c:v>
                </c:pt>
                <c:pt idx="748">
                  <c:v>0.024048753973941</c:v>
                </c:pt>
                <c:pt idx="749">
                  <c:v>0.0262384979793046</c:v>
                </c:pt>
                <c:pt idx="750">
                  <c:v>0.0196755418843206</c:v>
                </c:pt>
                <c:pt idx="751">
                  <c:v>0.00886468075160557</c:v>
                </c:pt>
                <c:pt idx="752">
                  <c:v>0.00228566103861573</c:v>
                </c:pt>
                <c:pt idx="753">
                  <c:v>0.00492743828357944</c:v>
                </c:pt>
                <c:pt idx="754">
                  <c:v>0.00842066632441733</c:v>
                </c:pt>
                <c:pt idx="755">
                  <c:v>0.0132653654594406</c:v>
                </c:pt>
                <c:pt idx="756">
                  <c:v>0.00446046325401519</c:v>
                </c:pt>
                <c:pt idx="757">
                  <c:v>0.00752150342746815</c:v>
                </c:pt>
                <c:pt idx="758">
                  <c:v>0.00228411462113442</c:v>
                </c:pt>
                <c:pt idx="759">
                  <c:v>0.00822433522533005</c:v>
                </c:pt>
                <c:pt idx="760">
                  <c:v>0.0232229185852716</c:v>
                </c:pt>
                <c:pt idx="761">
                  <c:v>0.0276502927565378</c:v>
                </c:pt>
                <c:pt idx="762">
                  <c:v>0.0173912323731107</c:v>
                </c:pt>
                <c:pt idx="763">
                  <c:v>0.00505568277684559</c:v>
                </c:pt>
                <c:pt idx="764">
                  <c:v>-0.00123258616440454</c:v>
                </c:pt>
                <c:pt idx="765">
                  <c:v>-0.0105669341499149</c:v>
                </c:pt>
                <c:pt idx="766">
                  <c:v>-0.0160742577384372</c:v>
                </c:pt>
                <c:pt idx="767">
                  <c:v>-0.0103678631909029</c:v>
                </c:pt>
                <c:pt idx="768">
                  <c:v>-0.00677657798545826</c:v>
                </c:pt>
                <c:pt idx="769">
                  <c:v>-0.0222714304322301</c:v>
                </c:pt>
                <c:pt idx="770">
                  <c:v>-0.0236129940387982</c:v>
                </c:pt>
                <c:pt idx="771">
                  <c:v>-0.0389530953271515</c:v>
                </c:pt>
                <c:pt idx="772">
                  <c:v>-0.0332174959169784</c:v>
                </c:pt>
                <c:pt idx="773">
                  <c:v>-0.0278678002630415</c:v>
                </c:pt>
                <c:pt idx="774">
                  <c:v>-0.0296503030248847</c:v>
                </c:pt>
                <c:pt idx="775">
                  <c:v>-0.0146359405377382</c:v>
                </c:pt>
                <c:pt idx="776">
                  <c:v>-0.0168562915452964</c:v>
                </c:pt>
                <c:pt idx="777">
                  <c:v>-0.018628040572755</c:v>
                </c:pt>
                <c:pt idx="778">
                  <c:v>-0.0230497177606554</c:v>
                </c:pt>
                <c:pt idx="779">
                  <c:v>-0.0230800733268552</c:v>
                </c:pt>
                <c:pt idx="780">
                  <c:v>-0.0217279680566978</c:v>
                </c:pt>
                <c:pt idx="781">
                  <c:v>-0.0212422621873415</c:v>
                </c:pt>
                <c:pt idx="782">
                  <c:v>-0.0335378814334715</c:v>
                </c:pt>
                <c:pt idx="783">
                  <c:v>-0.0366394795174975</c:v>
                </c:pt>
                <c:pt idx="784">
                  <c:v>-0.0264560562769038</c:v>
                </c:pt>
                <c:pt idx="785">
                  <c:v>-0.0392291752515429</c:v>
                </c:pt>
                <c:pt idx="786">
                  <c:v>-0.0384162626163978</c:v>
                </c:pt>
                <c:pt idx="787">
                  <c:v>-0.0269535469956144</c:v>
                </c:pt>
                <c:pt idx="788">
                  <c:v>-0.0203290092135407</c:v>
                </c:pt>
                <c:pt idx="789">
                  <c:v>-0.0313345384609334</c:v>
                </c:pt>
                <c:pt idx="790">
                  <c:v>-0.0295834514569861</c:v>
                </c:pt>
                <c:pt idx="791">
                  <c:v>-0.0181044262734772</c:v>
                </c:pt>
                <c:pt idx="792">
                  <c:v>-0.0225529284101264</c:v>
                </c:pt>
                <c:pt idx="793">
                  <c:v>-0.0194214433447835</c:v>
                </c:pt>
                <c:pt idx="794">
                  <c:v>-0.0163231868123273</c:v>
                </c:pt>
                <c:pt idx="795">
                  <c:v>-0.00931243259054076</c:v>
                </c:pt>
                <c:pt idx="796">
                  <c:v>-0.00103819820495404</c:v>
                </c:pt>
                <c:pt idx="797">
                  <c:v>-0.00819838051750607</c:v>
                </c:pt>
                <c:pt idx="798">
                  <c:v>-0.0126902924239133</c:v>
                </c:pt>
                <c:pt idx="799">
                  <c:v>-0.0145426243985418</c:v>
                </c:pt>
                <c:pt idx="800">
                  <c:v>-0.0136669458968194</c:v>
                </c:pt>
                <c:pt idx="801">
                  <c:v>-0.0194462414949735</c:v>
                </c:pt>
                <c:pt idx="802">
                  <c:v>-0.0234094512676433</c:v>
                </c:pt>
                <c:pt idx="803">
                  <c:v>-0.0242646721683424</c:v>
                </c:pt>
                <c:pt idx="804">
                  <c:v>-0.025997381420645</c:v>
                </c:pt>
                <c:pt idx="805">
                  <c:v>-0.0312313832843353</c:v>
                </c:pt>
                <c:pt idx="806">
                  <c:v>-0.0320584691918159</c:v>
                </c:pt>
                <c:pt idx="807">
                  <c:v>-0.0360854563202968</c:v>
                </c:pt>
                <c:pt idx="808">
                  <c:v>-0.0378881496363699</c:v>
                </c:pt>
                <c:pt idx="809">
                  <c:v>-0.0361187518589619</c:v>
                </c:pt>
                <c:pt idx="810">
                  <c:v>-0.0395961982976709</c:v>
                </c:pt>
                <c:pt idx="811">
                  <c:v>-0.0333899828538092</c:v>
                </c:pt>
                <c:pt idx="812">
                  <c:v>-0.0350428562454272</c:v>
                </c:pt>
                <c:pt idx="813">
                  <c:v>-0.027109060432565</c:v>
                </c:pt>
                <c:pt idx="814">
                  <c:v>-0.0170855647049316</c:v>
                </c:pt>
                <c:pt idx="815">
                  <c:v>-0.0297754354330539</c:v>
                </c:pt>
                <c:pt idx="816">
                  <c:v>-0.0369522183531352</c:v>
                </c:pt>
                <c:pt idx="817">
                  <c:v>-0.029961239145473</c:v>
                </c:pt>
                <c:pt idx="818">
                  <c:v>-0.0295560580883771</c:v>
                </c:pt>
                <c:pt idx="819">
                  <c:v>-0.0246952654778423</c:v>
                </c:pt>
                <c:pt idx="820">
                  <c:v>-0.0269438424644994</c:v>
                </c:pt>
                <c:pt idx="821">
                  <c:v>-0.0257070031981034</c:v>
                </c:pt>
                <c:pt idx="822">
                  <c:v>-0.0358607979550796</c:v>
                </c:pt>
                <c:pt idx="823">
                  <c:v>-0.0402909499539476</c:v>
                </c:pt>
                <c:pt idx="824">
                  <c:v>-0.038479371961428</c:v>
                </c:pt>
                <c:pt idx="825">
                  <c:v>-0.0393968999994564</c:v>
                </c:pt>
                <c:pt idx="826">
                  <c:v>-0.0318170755827451</c:v>
                </c:pt>
                <c:pt idx="827">
                  <c:v>-0.0296155389889316</c:v>
                </c:pt>
                <c:pt idx="828">
                  <c:v>-0.031812071166613</c:v>
                </c:pt>
                <c:pt idx="829">
                  <c:v>-0.0309407246059101</c:v>
                </c:pt>
                <c:pt idx="830">
                  <c:v>-0.0260892093522608</c:v>
                </c:pt>
                <c:pt idx="831">
                  <c:v>-0.0304980026382925</c:v>
                </c:pt>
                <c:pt idx="832">
                  <c:v>-0.02254447853041</c:v>
                </c:pt>
                <c:pt idx="833">
                  <c:v>-0.00930211246264907</c:v>
                </c:pt>
                <c:pt idx="834">
                  <c:v>-0.00752848949485513</c:v>
                </c:pt>
                <c:pt idx="835">
                  <c:v>-0.0137093644371946</c:v>
                </c:pt>
                <c:pt idx="836">
                  <c:v>-0.0190066411813089</c:v>
                </c:pt>
                <c:pt idx="837">
                  <c:v>-0.0185713409936742</c:v>
                </c:pt>
                <c:pt idx="838">
                  <c:v>-0.0194480857854147</c:v>
                </c:pt>
                <c:pt idx="839">
                  <c:v>-0.00839483982563606</c:v>
                </c:pt>
                <c:pt idx="840">
                  <c:v>-0.0141325635434273</c:v>
                </c:pt>
                <c:pt idx="841">
                  <c:v>-0.00520637903380359</c:v>
                </c:pt>
                <c:pt idx="842">
                  <c:v>-0.00609651805498109</c:v>
                </c:pt>
                <c:pt idx="843">
                  <c:v>-0.00426288553351972</c:v>
                </c:pt>
                <c:pt idx="844">
                  <c:v>-0.00421090455051137</c:v>
                </c:pt>
                <c:pt idx="845">
                  <c:v>-0.00201269792742842</c:v>
                </c:pt>
                <c:pt idx="846">
                  <c:v>0.00329799847433854</c:v>
                </c:pt>
                <c:pt idx="847">
                  <c:v>0.0139429338678506</c:v>
                </c:pt>
                <c:pt idx="848">
                  <c:v>0.00685534092781603</c:v>
                </c:pt>
                <c:pt idx="849">
                  <c:v>0.00951336764205568</c:v>
                </c:pt>
                <c:pt idx="850">
                  <c:v>-0.00280243732931223</c:v>
                </c:pt>
                <c:pt idx="851">
                  <c:v>0.00162217292314462</c:v>
                </c:pt>
                <c:pt idx="852">
                  <c:v>0.00470996230108481</c:v>
                </c:pt>
                <c:pt idx="853">
                  <c:v>-0.00284360890140367</c:v>
                </c:pt>
                <c:pt idx="854">
                  <c:v>-0.0108173690400601</c:v>
                </c:pt>
                <c:pt idx="855">
                  <c:v>-0.0157093785888748</c:v>
                </c:pt>
                <c:pt idx="856">
                  <c:v>-0.0174482084170436</c:v>
                </c:pt>
                <c:pt idx="857">
                  <c:v>-0.02097337714512</c:v>
                </c:pt>
                <c:pt idx="858">
                  <c:v>-0.0245443466699492</c:v>
                </c:pt>
                <c:pt idx="859">
                  <c:v>-0.0130562489244252</c:v>
                </c:pt>
                <c:pt idx="860">
                  <c:v>-0.0153014487251098</c:v>
                </c:pt>
                <c:pt idx="861">
                  <c:v>-0.0188559736803144</c:v>
                </c:pt>
                <c:pt idx="862">
                  <c:v>-0.0250570385525542</c:v>
                </c:pt>
                <c:pt idx="863">
                  <c:v>-0.0264480882241786</c:v>
                </c:pt>
                <c:pt idx="864">
                  <c:v>-0.0198251181806997</c:v>
                </c:pt>
                <c:pt idx="865">
                  <c:v>-0.0202553079239527</c:v>
                </c:pt>
                <c:pt idx="866">
                  <c:v>-0.018488936229564</c:v>
                </c:pt>
                <c:pt idx="867">
                  <c:v>-0.0237696820198239</c:v>
                </c:pt>
                <c:pt idx="868">
                  <c:v>-0.0140517327601712</c:v>
                </c:pt>
                <c:pt idx="869">
                  <c:v>-0.0122687989536147</c:v>
                </c:pt>
                <c:pt idx="870">
                  <c:v>-0.022403061184818</c:v>
                </c:pt>
                <c:pt idx="871">
                  <c:v>-0.0210589576362327</c:v>
                </c:pt>
                <c:pt idx="872">
                  <c:v>-0.013554689030881</c:v>
                </c:pt>
                <c:pt idx="873">
                  <c:v>-0.0215686626945814</c:v>
                </c:pt>
                <c:pt idx="874">
                  <c:v>-0.0334758487934713</c:v>
                </c:pt>
                <c:pt idx="875">
                  <c:v>-0.0409762781407714</c:v>
                </c:pt>
                <c:pt idx="876">
                  <c:v>-0.030818236891166</c:v>
                </c:pt>
                <c:pt idx="877">
                  <c:v>-0.028618405794191</c:v>
                </c:pt>
                <c:pt idx="878">
                  <c:v>-0.0215598529153699</c:v>
                </c:pt>
                <c:pt idx="879">
                  <c:v>-0.0345505442872906</c:v>
                </c:pt>
                <c:pt idx="880">
                  <c:v>-0.0391989684927691</c:v>
                </c:pt>
                <c:pt idx="881">
                  <c:v>-0.0211273369804101</c:v>
                </c:pt>
                <c:pt idx="882">
                  <c:v>-0.0241609234597112</c:v>
                </c:pt>
                <c:pt idx="883">
                  <c:v>-0.0324986750224711</c:v>
                </c:pt>
                <c:pt idx="884">
                  <c:v>-0.0153896280106612</c:v>
                </c:pt>
                <c:pt idx="885">
                  <c:v>-0.015352331861463</c:v>
                </c:pt>
                <c:pt idx="886">
                  <c:v>-0.00563022632467636</c:v>
                </c:pt>
                <c:pt idx="887">
                  <c:v>-0.00697960482746725</c:v>
                </c:pt>
                <c:pt idx="888">
                  <c:v>-0.00248583502436872</c:v>
                </c:pt>
                <c:pt idx="889">
                  <c:v>-0.00137768734158018</c:v>
                </c:pt>
                <c:pt idx="890">
                  <c:v>-0.00996703311399857</c:v>
                </c:pt>
                <c:pt idx="891">
                  <c:v>-0.00574294953595929</c:v>
                </c:pt>
                <c:pt idx="892">
                  <c:v>-0.00208913936163894</c:v>
                </c:pt>
                <c:pt idx="893">
                  <c:v>-0.00205944872396824</c:v>
                </c:pt>
                <c:pt idx="894">
                  <c:v>-0.002048246402998</c:v>
                </c:pt>
                <c:pt idx="895">
                  <c:v>0.00389656233568958</c:v>
                </c:pt>
                <c:pt idx="896">
                  <c:v>0.00303647631749543</c:v>
                </c:pt>
                <c:pt idx="897">
                  <c:v>-0.000275374151490209</c:v>
                </c:pt>
                <c:pt idx="898">
                  <c:v>-0.000288677585515318</c:v>
                </c:pt>
                <c:pt idx="899">
                  <c:v>-0.00338405323833733</c:v>
                </c:pt>
                <c:pt idx="900">
                  <c:v>-0.0121986874247565</c:v>
                </c:pt>
                <c:pt idx="901">
                  <c:v>-0.00956095018344667</c:v>
                </c:pt>
                <c:pt idx="902">
                  <c:v>-0.0108937269552956</c:v>
                </c:pt>
                <c:pt idx="903">
                  <c:v>-0.0139766216302505</c:v>
                </c:pt>
                <c:pt idx="904">
                  <c:v>-0.0188215388290757</c:v>
                </c:pt>
                <c:pt idx="905">
                  <c:v>-0.0133391674977929</c:v>
                </c:pt>
                <c:pt idx="906">
                  <c:v>-0.0141927257216609</c:v>
                </c:pt>
                <c:pt idx="907">
                  <c:v>-0.00846727545530465</c:v>
                </c:pt>
                <c:pt idx="908">
                  <c:v>-0.0133243052099773</c:v>
                </c:pt>
                <c:pt idx="909">
                  <c:v>-0.0164179764245124</c:v>
                </c:pt>
                <c:pt idx="910">
                  <c:v>-0.0145890588833521</c:v>
                </c:pt>
                <c:pt idx="911">
                  <c:v>-0.00797012377138373</c:v>
                </c:pt>
                <c:pt idx="912">
                  <c:v>-0.00531641890874074</c:v>
                </c:pt>
                <c:pt idx="913">
                  <c:v>-0.00306730061020347</c:v>
                </c:pt>
                <c:pt idx="914">
                  <c:v>-0.00732701901039817</c:v>
                </c:pt>
                <c:pt idx="915">
                  <c:v>-0.0127937963911639</c:v>
                </c:pt>
                <c:pt idx="916">
                  <c:v>-0.0185074919453028</c:v>
                </c:pt>
                <c:pt idx="917">
                  <c:v>-0.0162842363751568</c:v>
                </c:pt>
                <c:pt idx="918">
                  <c:v>-0.0237916891153672</c:v>
                </c:pt>
                <c:pt idx="919">
                  <c:v>-0.01582569694813</c:v>
                </c:pt>
                <c:pt idx="920">
                  <c:v>-0.0175855947463333</c:v>
                </c:pt>
                <c:pt idx="921">
                  <c:v>-0.0291179784113044</c:v>
                </c:pt>
                <c:pt idx="922">
                  <c:v>-0.0362188125933395</c:v>
                </c:pt>
                <c:pt idx="923">
                  <c:v>-0.0441849621513671</c:v>
                </c:pt>
                <c:pt idx="924">
                  <c:v>-0.044402113443492</c:v>
                </c:pt>
                <c:pt idx="925">
                  <c:v>-0.0470822326725339</c:v>
                </c:pt>
                <c:pt idx="926">
                  <c:v>-0.0448409763688696</c:v>
                </c:pt>
                <c:pt idx="927">
                  <c:v>-0.0408695191165475</c:v>
                </c:pt>
                <c:pt idx="928">
                  <c:v>-0.0435111183849027</c:v>
                </c:pt>
                <c:pt idx="929">
                  <c:v>-0.0454820187229603</c:v>
                </c:pt>
                <c:pt idx="930">
                  <c:v>-0.0599923379250678</c:v>
                </c:pt>
                <c:pt idx="931">
                  <c:v>-0.0520730406477763</c:v>
                </c:pt>
                <c:pt idx="932">
                  <c:v>-0.0510754186484201</c:v>
                </c:pt>
                <c:pt idx="933">
                  <c:v>-0.0514886543658309</c:v>
                </c:pt>
                <c:pt idx="934">
                  <c:v>-0.0528416378107959</c:v>
                </c:pt>
                <c:pt idx="935">
                  <c:v>-0.0484761260069273</c:v>
                </c:pt>
                <c:pt idx="936">
                  <c:v>-0.0409117003621365</c:v>
                </c:pt>
                <c:pt idx="937">
                  <c:v>-0.0376585739563312</c:v>
                </c:pt>
                <c:pt idx="938">
                  <c:v>-0.0354303653764167</c:v>
                </c:pt>
                <c:pt idx="939">
                  <c:v>-0.0337017009621266</c:v>
                </c:pt>
                <c:pt idx="940">
                  <c:v>-0.0298971160482637</c:v>
                </c:pt>
                <c:pt idx="941">
                  <c:v>-0.0241654073258852</c:v>
                </c:pt>
                <c:pt idx="942">
                  <c:v>-0.0188560558593975</c:v>
                </c:pt>
                <c:pt idx="943">
                  <c:v>-0.0166569960228934</c:v>
                </c:pt>
                <c:pt idx="944">
                  <c:v>-0.00651861698496066</c:v>
                </c:pt>
                <c:pt idx="945">
                  <c:v>-0.00342122989865049</c:v>
                </c:pt>
                <c:pt idx="946">
                  <c:v>0.00142719751109799</c:v>
                </c:pt>
                <c:pt idx="947">
                  <c:v>-0.00300236586844219</c:v>
                </c:pt>
                <c:pt idx="948">
                  <c:v>0.000536220596824233</c:v>
                </c:pt>
                <c:pt idx="949">
                  <c:v>0.00140522974047585</c:v>
                </c:pt>
                <c:pt idx="950">
                  <c:v>-0.00740206758443005</c:v>
                </c:pt>
                <c:pt idx="951">
                  <c:v>-0.00977253913543682</c:v>
                </c:pt>
                <c:pt idx="952">
                  <c:v>-0.00430026885568215</c:v>
                </c:pt>
                <c:pt idx="953">
                  <c:v>-0.00211436364373952</c:v>
                </c:pt>
                <c:pt idx="954">
                  <c:v>-0.000346899809645475</c:v>
                </c:pt>
                <c:pt idx="955">
                  <c:v>-0.000341356322725087</c:v>
                </c:pt>
                <c:pt idx="956">
                  <c:v>-0.00298140661745727</c:v>
                </c:pt>
                <c:pt idx="957">
                  <c:v>-0.00738235182032876</c:v>
                </c:pt>
                <c:pt idx="958">
                  <c:v>-0.0113561996424711</c:v>
                </c:pt>
                <c:pt idx="959">
                  <c:v>-0.0201837692425997</c:v>
                </c:pt>
                <c:pt idx="960">
                  <c:v>-0.0179705930697836</c:v>
                </c:pt>
                <c:pt idx="961">
                  <c:v>-0.0140144888886063</c:v>
                </c:pt>
                <c:pt idx="962">
                  <c:v>-0.014905774834607</c:v>
                </c:pt>
                <c:pt idx="963">
                  <c:v>-0.0171223331384769</c:v>
                </c:pt>
                <c:pt idx="964">
                  <c:v>-0.0159812489105825</c:v>
                </c:pt>
                <c:pt idx="965">
                  <c:v>-0.0177688670831254</c:v>
                </c:pt>
                <c:pt idx="966">
                  <c:v>-0.0162608254292311</c:v>
                </c:pt>
                <c:pt idx="967">
                  <c:v>-0.013177264281568</c:v>
                </c:pt>
                <c:pt idx="968">
                  <c:v>-0.0114350977540296</c:v>
                </c:pt>
                <c:pt idx="969">
                  <c:v>-0.00263414410057983</c:v>
                </c:pt>
                <c:pt idx="970">
                  <c:v>0.0101342600134454</c:v>
                </c:pt>
                <c:pt idx="971">
                  <c:v>0.0243384104423242</c:v>
                </c:pt>
                <c:pt idx="972">
                  <c:v>0.0379692845424727</c:v>
                </c:pt>
                <c:pt idx="973">
                  <c:v>0.0410012391820978</c:v>
                </c:pt>
                <c:pt idx="974">
                  <c:v>0.0318091415839764</c:v>
                </c:pt>
                <c:pt idx="975">
                  <c:v>0.01871993880055</c:v>
                </c:pt>
                <c:pt idx="976">
                  <c:v>0.0213308220262209</c:v>
                </c:pt>
                <c:pt idx="977">
                  <c:v>0.0136440691632681</c:v>
                </c:pt>
                <c:pt idx="978">
                  <c:v>0.0177777379068479</c:v>
                </c:pt>
                <c:pt idx="979">
                  <c:v>0.0145260960458306</c:v>
                </c:pt>
                <c:pt idx="980">
                  <c:v>0.00619530952765146</c:v>
                </c:pt>
                <c:pt idx="981">
                  <c:v>0.00269065058226559</c:v>
                </c:pt>
                <c:pt idx="982">
                  <c:v>-0.0122733003359259</c:v>
                </c:pt>
                <c:pt idx="983">
                  <c:v>-0.0206294834514632</c:v>
                </c:pt>
                <c:pt idx="984">
                  <c:v>-0.0297681818502733</c:v>
                </c:pt>
                <c:pt idx="985">
                  <c:v>-0.0205498363712986</c:v>
                </c:pt>
                <c:pt idx="986">
                  <c:v>-0.0171027534146775</c:v>
                </c:pt>
                <c:pt idx="987">
                  <c:v>-0.0232809261264747</c:v>
                </c:pt>
                <c:pt idx="988">
                  <c:v>-0.0223916897551429</c:v>
                </c:pt>
                <c:pt idx="989">
                  <c:v>-0.0219568927443542</c:v>
                </c:pt>
                <c:pt idx="990">
                  <c:v>-0.0232827905451694</c:v>
                </c:pt>
                <c:pt idx="991">
                  <c:v>-0.0136139486022144</c:v>
                </c:pt>
                <c:pt idx="992">
                  <c:v>-0.0145058212532969</c:v>
                </c:pt>
                <c:pt idx="993">
                  <c:v>-0.00921462693396352</c:v>
                </c:pt>
                <c:pt idx="994">
                  <c:v>-0.00218147103017324</c:v>
                </c:pt>
                <c:pt idx="995">
                  <c:v>-0.00173435300651089</c:v>
                </c:pt>
                <c:pt idx="996">
                  <c:v>0.00310377612671839</c:v>
                </c:pt>
                <c:pt idx="997">
                  <c:v>0.0132192726854835</c:v>
                </c:pt>
                <c:pt idx="998">
                  <c:v>0.0158567452633137</c:v>
                </c:pt>
                <c:pt idx="999">
                  <c:v>0.0219970185727474</c:v>
                </c:pt>
                <c:pt idx="1000">
                  <c:v>0.0215753146622078</c:v>
                </c:pt>
                <c:pt idx="1001">
                  <c:v>0.0228787533955884</c:v>
                </c:pt>
                <c:pt idx="1002">
                  <c:v>0.0210961807744747</c:v>
                </c:pt>
                <c:pt idx="1003">
                  <c:v>0.0197701680392642</c:v>
                </c:pt>
                <c:pt idx="1004">
                  <c:v>0.0135887590724404</c:v>
                </c:pt>
                <c:pt idx="1005">
                  <c:v>0.00259578054728973</c:v>
                </c:pt>
                <c:pt idx="1006">
                  <c:v>0.00987722793548318</c:v>
                </c:pt>
                <c:pt idx="1007">
                  <c:v>0.0138519903297658</c:v>
                </c:pt>
                <c:pt idx="1008">
                  <c:v>0.00205068010168042</c:v>
                </c:pt>
                <c:pt idx="1009">
                  <c:v>0.00647009511411027</c:v>
                </c:pt>
                <c:pt idx="1010">
                  <c:v>0.00466658307749948</c:v>
                </c:pt>
                <c:pt idx="1011">
                  <c:v>0.0132966159106374</c:v>
                </c:pt>
                <c:pt idx="1012">
                  <c:v>0.0128656594171026</c:v>
                </c:pt>
                <c:pt idx="1013">
                  <c:v>0.014707499983092</c:v>
                </c:pt>
                <c:pt idx="1014">
                  <c:v>0.00986242706221131</c:v>
                </c:pt>
                <c:pt idx="1015">
                  <c:v>0.0119919947806649</c:v>
                </c:pt>
                <c:pt idx="1016">
                  <c:v>0.0158845790953185</c:v>
                </c:pt>
                <c:pt idx="1017">
                  <c:v>0.0109092950996934</c:v>
                </c:pt>
                <c:pt idx="1018">
                  <c:v>0.0118027356214936</c:v>
                </c:pt>
                <c:pt idx="1019">
                  <c:v>0.0135693856285953</c:v>
                </c:pt>
                <c:pt idx="1020">
                  <c:v>0.0223685938819209</c:v>
                </c:pt>
                <c:pt idx="1021">
                  <c:v>0.0113656028028135</c:v>
                </c:pt>
                <c:pt idx="1022">
                  <c:v>0.0113774306769032</c:v>
                </c:pt>
                <c:pt idx="1023">
                  <c:v>0.00255470023964605</c:v>
                </c:pt>
                <c:pt idx="1024">
                  <c:v>0.00520824097295541</c:v>
                </c:pt>
                <c:pt idx="1025">
                  <c:v>0.00871658624938416</c:v>
                </c:pt>
                <c:pt idx="1026">
                  <c:v>-0.00227399605354038</c:v>
                </c:pt>
                <c:pt idx="1027">
                  <c:v>-0.00139548047470313</c:v>
                </c:pt>
                <c:pt idx="1028">
                  <c:v>-0.00182562432587424</c:v>
                </c:pt>
                <c:pt idx="1029">
                  <c:v>-0.00838863754949736</c:v>
                </c:pt>
                <c:pt idx="1030">
                  <c:v>-0.00315219859451316</c:v>
                </c:pt>
                <c:pt idx="1031">
                  <c:v>-0.0106006800000996</c:v>
                </c:pt>
                <c:pt idx="1032">
                  <c:v>-0.0114991959444297</c:v>
                </c:pt>
                <c:pt idx="1033">
                  <c:v>-0.0304212607540594</c:v>
                </c:pt>
                <c:pt idx="1034">
                  <c:v>-0.0216275571233576</c:v>
                </c:pt>
                <c:pt idx="1035">
                  <c:v>-0.0238588686261494</c:v>
                </c:pt>
                <c:pt idx="1036">
                  <c:v>-0.0256481122389923</c:v>
                </c:pt>
                <c:pt idx="1037">
                  <c:v>-0.00887123981614539</c:v>
                </c:pt>
                <c:pt idx="1038">
                  <c:v>-0.00490212525744238</c:v>
                </c:pt>
                <c:pt idx="1039">
                  <c:v>-0.00492161478675724</c:v>
                </c:pt>
                <c:pt idx="1040">
                  <c:v>-0.00274739161887377</c:v>
                </c:pt>
                <c:pt idx="1041">
                  <c:v>-0.00496319357867325</c:v>
                </c:pt>
                <c:pt idx="1042">
                  <c:v>-0.0076013661008612</c:v>
                </c:pt>
                <c:pt idx="1043">
                  <c:v>-0.000990193526078835</c:v>
                </c:pt>
                <c:pt idx="1044">
                  <c:v>0.0047365279278244</c:v>
                </c:pt>
                <c:pt idx="1045">
                  <c:v>0.00296710351910806</c:v>
                </c:pt>
                <c:pt idx="1046">
                  <c:v>0.00341218171332308</c:v>
                </c:pt>
                <c:pt idx="1047">
                  <c:v>0.00295364975249054</c:v>
                </c:pt>
                <c:pt idx="1048">
                  <c:v>-0.00718306298403208</c:v>
                </c:pt>
                <c:pt idx="1049">
                  <c:v>-0.0076178041335892</c:v>
                </c:pt>
                <c:pt idx="1050">
                  <c:v>-0.00629608846984897</c:v>
                </c:pt>
                <c:pt idx="1051">
                  <c:v>-0.00101195754361185</c:v>
                </c:pt>
                <c:pt idx="1052">
                  <c:v>-0.00540914304534776</c:v>
                </c:pt>
                <c:pt idx="1053">
                  <c:v>-0.00279009767652293</c:v>
                </c:pt>
                <c:pt idx="1054">
                  <c:v>-0.00586925216411178</c:v>
                </c:pt>
                <c:pt idx="1055">
                  <c:v>-0.00371587305473958</c:v>
                </c:pt>
                <c:pt idx="1056">
                  <c:v>-0.00985576626970505</c:v>
                </c:pt>
                <c:pt idx="1057">
                  <c:v>-0.00412290141282223</c:v>
                </c:pt>
                <c:pt idx="1058">
                  <c:v>-0.000622885473459459</c:v>
                </c:pt>
                <c:pt idx="1059">
                  <c:v>0.00114825782919895</c:v>
                </c:pt>
                <c:pt idx="1060">
                  <c:v>-0.00853866673862787</c:v>
                </c:pt>
                <c:pt idx="1061">
                  <c:v>-0.0103236414046495</c:v>
                </c:pt>
                <c:pt idx="1062">
                  <c:v>-0.0186763516387965</c:v>
                </c:pt>
                <c:pt idx="1063">
                  <c:v>-0.0107951877106958</c:v>
                </c:pt>
                <c:pt idx="1064">
                  <c:v>-0.00641094407550335</c:v>
                </c:pt>
                <c:pt idx="1065">
                  <c:v>-0.00950242412393095</c:v>
                </c:pt>
                <c:pt idx="1066">
                  <c:v>-0.0125760611131247</c:v>
                </c:pt>
                <c:pt idx="1067">
                  <c:v>-0.0038048370655575</c:v>
                </c:pt>
                <c:pt idx="1068">
                  <c:v>-0.0117454125170239</c:v>
                </c:pt>
                <c:pt idx="1069">
                  <c:v>-0.0148162636830276</c:v>
                </c:pt>
                <c:pt idx="1070">
                  <c:v>-0.0100183616480801</c:v>
                </c:pt>
                <c:pt idx="1071">
                  <c:v>-0.00781380406185966</c:v>
                </c:pt>
                <c:pt idx="1072">
                  <c:v>-0.0078184966998441</c:v>
                </c:pt>
                <c:pt idx="1073">
                  <c:v>-0.00124252199169295</c:v>
                </c:pt>
                <c:pt idx="1074">
                  <c:v>-0.00517886158913855</c:v>
                </c:pt>
                <c:pt idx="1075">
                  <c:v>-0.0082301077545771</c:v>
                </c:pt>
                <c:pt idx="1076">
                  <c:v>-0.0122055758703841</c:v>
                </c:pt>
                <c:pt idx="1077">
                  <c:v>-0.0161375984000854</c:v>
                </c:pt>
                <c:pt idx="1078">
                  <c:v>-0.0113032931809802</c:v>
                </c:pt>
                <c:pt idx="1079">
                  <c:v>-0.0143966050325305</c:v>
                </c:pt>
                <c:pt idx="1080">
                  <c:v>-0.01791800490126</c:v>
                </c:pt>
                <c:pt idx="1081">
                  <c:v>-0.0399167783736601</c:v>
                </c:pt>
                <c:pt idx="1082">
                  <c:v>-0.0306782751218504</c:v>
                </c:pt>
                <c:pt idx="1083">
                  <c:v>-0.0355244539641997</c:v>
                </c:pt>
                <c:pt idx="1084">
                  <c:v>-0.0351179257937921</c:v>
                </c:pt>
                <c:pt idx="1085">
                  <c:v>-0.0399647772257602</c:v>
                </c:pt>
                <c:pt idx="1086">
                  <c:v>-0.0272207772382538</c:v>
                </c:pt>
                <c:pt idx="1087">
                  <c:v>-0.0179844955218009</c:v>
                </c:pt>
                <c:pt idx="1088">
                  <c:v>-0.0136126307760929</c:v>
                </c:pt>
                <c:pt idx="1089">
                  <c:v>-0.0197804134333764</c:v>
                </c:pt>
                <c:pt idx="1090">
                  <c:v>-0.0145043019083821</c:v>
                </c:pt>
                <c:pt idx="1091">
                  <c:v>-0.0162580016798609</c:v>
                </c:pt>
                <c:pt idx="1092">
                  <c:v>-0.000875244150465316</c:v>
                </c:pt>
                <c:pt idx="1093">
                  <c:v>-0.00702766288063044</c:v>
                </c:pt>
                <c:pt idx="1094">
                  <c:v>-0.00306104087164316</c:v>
                </c:pt>
                <c:pt idx="1095">
                  <c:v>-0.0123840623666583</c:v>
                </c:pt>
                <c:pt idx="1096">
                  <c:v>0.00221868941674996</c:v>
                </c:pt>
                <c:pt idx="1097">
                  <c:v>-0.00710708171910385</c:v>
                </c:pt>
                <c:pt idx="1098">
                  <c:v>-0.0286215694232073</c:v>
                </c:pt>
                <c:pt idx="1099">
                  <c:v>-0.0307637597477655</c:v>
                </c:pt>
                <c:pt idx="1100">
                  <c:v>-0.0321247040658915</c:v>
                </c:pt>
                <c:pt idx="1101">
                  <c:v>-0.0365619129550767</c:v>
                </c:pt>
                <c:pt idx="1102">
                  <c:v>-0.0233045145072914</c:v>
                </c:pt>
                <c:pt idx="1103">
                  <c:v>-0.0295754696619944</c:v>
                </c:pt>
                <c:pt idx="1104">
                  <c:v>-0.0216145156212494</c:v>
                </c:pt>
                <c:pt idx="1105">
                  <c:v>-0.0378967492622875</c:v>
                </c:pt>
                <c:pt idx="1106">
                  <c:v>-0.0383271723262637</c:v>
                </c:pt>
                <c:pt idx="1107">
                  <c:v>-0.0285160944498159</c:v>
                </c:pt>
                <c:pt idx="1108">
                  <c:v>-0.0258776444341457</c:v>
                </c:pt>
                <c:pt idx="1109">
                  <c:v>-0.00955089513254487</c:v>
                </c:pt>
                <c:pt idx="1110">
                  <c:v>-0.00735998919098824</c:v>
                </c:pt>
                <c:pt idx="1111">
                  <c:v>-0.014320993151647</c:v>
                </c:pt>
                <c:pt idx="1112">
                  <c:v>-0.00689407943443399</c:v>
                </c:pt>
                <c:pt idx="1113">
                  <c:v>-0.00250921777909234</c:v>
                </c:pt>
                <c:pt idx="1114">
                  <c:v>-0.0117450693900249</c:v>
                </c:pt>
                <c:pt idx="1115">
                  <c:v>-0.0130463556013443</c:v>
                </c:pt>
                <c:pt idx="1116">
                  <c:v>0.000760668192737186</c:v>
                </c:pt>
                <c:pt idx="1117">
                  <c:v>-0.00404785605710056</c:v>
                </c:pt>
                <c:pt idx="1118">
                  <c:v>-0.0154458968358747</c:v>
                </c:pt>
                <c:pt idx="1119">
                  <c:v>-0.0101814683516815</c:v>
                </c:pt>
                <c:pt idx="1120">
                  <c:v>-0.0106474086375066</c:v>
                </c:pt>
                <c:pt idx="1121">
                  <c:v>-0.0123511205505476</c:v>
                </c:pt>
                <c:pt idx="1122">
                  <c:v>0.00735527169487064</c:v>
                </c:pt>
                <c:pt idx="1123">
                  <c:v>-0.00141888466473778</c:v>
                </c:pt>
                <c:pt idx="1124">
                  <c:v>0.00273087387387116</c:v>
                </c:pt>
                <c:pt idx="1125">
                  <c:v>0.00272894756599217</c:v>
                </c:pt>
                <c:pt idx="1126">
                  <c:v>0.00712722522378162</c:v>
                </c:pt>
                <c:pt idx="1127">
                  <c:v>0.00565361550069571</c:v>
                </c:pt>
                <c:pt idx="1128">
                  <c:v>-0.00311875900334885</c:v>
                </c:pt>
                <c:pt idx="1129">
                  <c:v>0.0195674827476332</c:v>
                </c:pt>
                <c:pt idx="1130">
                  <c:v>0.0128916419234604</c:v>
                </c:pt>
                <c:pt idx="1131">
                  <c:v>0.0117756057488929</c:v>
                </c:pt>
                <c:pt idx="1132">
                  <c:v>0.00952763372377912</c:v>
                </c:pt>
                <c:pt idx="1133">
                  <c:v>0.0218966765788019</c:v>
                </c:pt>
                <c:pt idx="1134">
                  <c:v>0.0178545811318522</c:v>
                </c:pt>
                <c:pt idx="1135">
                  <c:v>0.0182475504088084</c:v>
                </c:pt>
                <c:pt idx="1136">
                  <c:v>0.0249440158497208</c:v>
                </c:pt>
                <c:pt idx="1137">
                  <c:v>0.0271427379055599</c:v>
                </c:pt>
                <c:pt idx="1138">
                  <c:v>0.0254783307832008</c:v>
                </c:pt>
                <c:pt idx="1139">
                  <c:v>0.0306871073674966</c:v>
                </c:pt>
                <c:pt idx="1140">
                  <c:v>0.0272466842189097</c:v>
                </c:pt>
                <c:pt idx="1141">
                  <c:v>0.0241230267764193</c:v>
                </c:pt>
                <c:pt idx="1142">
                  <c:v>0.0249845938156649</c:v>
                </c:pt>
                <c:pt idx="1143">
                  <c:v>0.0232278588238122</c:v>
                </c:pt>
                <c:pt idx="1144">
                  <c:v>0.0161588756220991</c:v>
                </c:pt>
                <c:pt idx="1145">
                  <c:v>0.0131110212788887</c:v>
                </c:pt>
                <c:pt idx="1146">
                  <c:v>0.00926615962997497</c:v>
                </c:pt>
                <c:pt idx="1147">
                  <c:v>-0.00299773812276516</c:v>
                </c:pt>
                <c:pt idx="1148">
                  <c:v>0.00530764425994884</c:v>
                </c:pt>
                <c:pt idx="1149">
                  <c:v>0.0101746340351934</c:v>
                </c:pt>
                <c:pt idx="1150">
                  <c:v>-0.00779243666206025</c:v>
                </c:pt>
                <c:pt idx="1151">
                  <c:v>-0.0113474800603607</c:v>
                </c:pt>
                <c:pt idx="1152">
                  <c:v>-0.00691294992776355</c:v>
                </c:pt>
                <c:pt idx="1153">
                  <c:v>0.00320647265779069</c:v>
                </c:pt>
                <c:pt idx="1154">
                  <c:v>-0.0042467013741352</c:v>
                </c:pt>
                <c:pt idx="1155">
                  <c:v>-0.00511995905683177</c:v>
                </c:pt>
                <c:pt idx="1156">
                  <c:v>-0.00241980677118264</c:v>
                </c:pt>
                <c:pt idx="1157">
                  <c:v>0.00451438552939332</c:v>
                </c:pt>
                <c:pt idx="1158">
                  <c:v>0.00584776485669719</c:v>
                </c:pt>
                <c:pt idx="1159">
                  <c:v>-0.0121003726993744</c:v>
                </c:pt>
                <c:pt idx="1160">
                  <c:v>0.00367260810075204</c:v>
                </c:pt>
                <c:pt idx="1161">
                  <c:v>0.014473094203555</c:v>
                </c:pt>
                <c:pt idx="1162">
                  <c:v>0.0055654440512215</c:v>
                </c:pt>
                <c:pt idx="1163">
                  <c:v>0.00901908625261793</c:v>
                </c:pt>
                <c:pt idx="1164">
                  <c:v>-0.00158583223639303</c:v>
                </c:pt>
                <c:pt idx="1165">
                  <c:v>0.00369793474896869</c:v>
                </c:pt>
                <c:pt idx="1166">
                  <c:v>-0.00557251837825407</c:v>
                </c:pt>
                <c:pt idx="1167">
                  <c:v>-0.0103568705219195</c:v>
                </c:pt>
                <c:pt idx="1168">
                  <c:v>-0.00327599103758035</c:v>
                </c:pt>
                <c:pt idx="1169">
                  <c:v>0.00202131276059122</c:v>
                </c:pt>
                <c:pt idx="1170">
                  <c:v>0.00558748095711797</c:v>
                </c:pt>
                <c:pt idx="1171">
                  <c:v>-0.00483407349103195</c:v>
                </c:pt>
                <c:pt idx="1172">
                  <c:v>-0.0105457246458187</c:v>
                </c:pt>
                <c:pt idx="1173">
                  <c:v>0.00169124185634817</c:v>
                </c:pt>
                <c:pt idx="1174">
                  <c:v>-0.0044643756988264</c:v>
                </c:pt>
                <c:pt idx="1175">
                  <c:v>0.00260615659947583</c:v>
                </c:pt>
                <c:pt idx="1176">
                  <c:v>0.0122679499225459</c:v>
                </c:pt>
                <c:pt idx="1177">
                  <c:v>0.00888779547643882</c:v>
                </c:pt>
                <c:pt idx="1178">
                  <c:v>0.0229142874992288</c:v>
                </c:pt>
                <c:pt idx="1179">
                  <c:v>0.0170764023976454</c:v>
                </c:pt>
                <c:pt idx="1180">
                  <c:v>0.00268983199257692</c:v>
                </c:pt>
                <c:pt idx="1181">
                  <c:v>-0.00708835202393235</c:v>
                </c:pt>
                <c:pt idx="1182">
                  <c:v>-0.0106445655041816</c:v>
                </c:pt>
                <c:pt idx="1183">
                  <c:v>-0.0137474508440674</c:v>
                </c:pt>
                <c:pt idx="1184">
                  <c:v>-0.0185233821845484</c:v>
                </c:pt>
                <c:pt idx="1185">
                  <c:v>-0.0216158705898945</c:v>
                </c:pt>
                <c:pt idx="1186">
                  <c:v>-0.0291593515481658</c:v>
                </c:pt>
                <c:pt idx="1187">
                  <c:v>-0.0357757371995049</c:v>
                </c:pt>
                <c:pt idx="1188">
                  <c:v>-0.0445672227635319</c:v>
                </c:pt>
                <c:pt idx="1189">
                  <c:v>-0.0453826274739091</c:v>
                </c:pt>
                <c:pt idx="1190">
                  <c:v>-0.0453448802744806</c:v>
                </c:pt>
                <c:pt idx="1191">
                  <c:v>-0.0386701683287875</c:v>
                </c:pt>
                <c:pt idx="1192">
                  <c:v>-0.0391335759198671</c:v>
                </c:pt>
                <c:pt idx="1193">
                  <c:v>-0.0334185253225097</c:v>
                </c:pt>
                <c:pt idx="1194">
                  <c:v>-0.0404636855817455</c:v>
                </c:pt>
                <c:pt idx="1195">
                  <c:v>-0.04353587082215</c:v>
                </c:pt>
                <c:pt idx="1196">
                  <c:v>-0.0435295938834809</c:v>
                </c:pt>
                <c:pt idx="1197">
                  <c:v>-0.0399894136293003</c:v>
                </c:pt>
                <c:pt idx="1198">
                  <c:v>-0.0539529361728961</c:v>
                </c:pt>
                <c:pt idx="1199">
                  <c:v>-0.0434346830342249</c:v>
                </c:pt>
                <c:pt idx="1200">
                  <c:v>-0.0495794743071515</c:v>
                </c:pt>
                <c:pt idx="1201">
                  <c:v>-0.0504766659536298</c:v>
                </c:pt>
                <c:pt idx="1202">
                  <c:v>-0.063182006603714</c:v>
                </c:pt>
                <c:pt idx="1203">
                  <c:v>-0.0596722298721615</c:v>
                </c:pt>
                <c:pt idx="1204">
                  <c:v>-0.0653726621985993</c:v>
                </c:pt>
                <c:pt idx="1205">
                  <c:v>-0.064054785800332</c:v>
                </c:pt>
                <c:pt idx="1206">
                  <c:v>-0.0577331950353438</c:v>
                </c:pt>
                <c:pt idx="1207">
                  <c:v>-0.0603728499492004</c:v>
                </c:pt>
                <c:pt idx="1208">
                  <c:v>-0.0506107316967878</c:v>
                </c:pt>
                <c:pt idx="1209">
                  <c:v>-0.0260252867544411</c:v>
                </c:pt>
                <c:pt idx="1210">
                  <c:v>-0.0352306930867964</c:v>
                </c:pt>
                <c:pt idx="1211">
                  <c:v>-0.0422029545662499</c:v>
                </c:pt>
                <c:pt idx="1212">
                  <c:v>-0.0412334186801677</c:v>
                </c:pt>
                <c:pt idx="1213">
                  <c:v>-0.0334224748245399</c:v>
                </c:pt>
                <c:pt idx="1214">
                  <c:v>-0.0456415623176196</c:v>
                </c:pt>
                <c:pt idx="1215">
                  <c:v>-0.031544567001284</c:v>
                </c:pt>
                <c:pt idx="1216">
                  <c:v>-0.0289109689945859</c:v>
                </c:pt>
                <c:pt idx="1217">
                  <c:v>-0.0363497587562208</c:v>
                </c:pt>
                <c:pt idx="1218">
                  <c:v>-0.0229173405533101</c:v>
                </c:pt>
                <c:pt idx="1219">
                  <c:v>-0.0360822569042165</c:v>
                </c:pt>
                <c:pt idx="1220">
                  <c:v>-0.0462142551410624</c:v>
                </c:pt>
                <c:pt idx="1221">
                  <c:v>-0.0347968632288394</c:v>
                </c:pt>
                <c:pt idx="1222">
                  <c:v>-0.0269188914523039</c:v>
                </c:pt>
                <c:pt idx="1223">
                  <c:v>-0.0339996689024107</c:v>
                </c:pt>
                <c:pt idx="1224">
                  <c:v>-0.0497185829116806</c:v>
                </c:pt>
                <c:pt idx="1225">
                  <c:v>-0.045877266756193</c:v>
                </c:pt>
                <c:pt idx="1226">
                  <c:v>-0.0616578416468597</c:v>
                </c:pt>
                <c:pt idx="1227">
                  <c:v>-0.0669473709716303</c:v>
                </c:pt>
                <c:pt idx="1228">
                  <c:v>-0.0552302282761528</c:v>
                </c:pt>
                <c:pt idx="1229">
                  <c:v>-0.066123085002227</c:v>
                </c:pt>
                <c:pt idx="1230">
                  <c:v>-0.0507996600341775</c:v>
                </c:pt>
                <c:pt idx="1231">
                  <c:v>-0.0577846706207311</c:v>
                </c:pt>
                <c:pt idx="1232">
                  <c:v>-0.0594933001719688</c:v>
                </c:pt>
                <c:pt idx="1233">
                  <c:v>-0.0568064649453774</c:v>
                </c:pt>
                <c:pt idx="1234">
                  <c:v>-0.0418836261012725</c:v>
                </c:pt>
                <c:pt idx="1235">
                  <c:v>-0.0353073606803486</c:v>
                </c:pt>
                <c:pt idx="1236">
                  <c:v>-0.0260505612801798</c:v>
                </c:pt>
                <c:pt idx="1237">
                  <c:v>-0.0142300399855792</c:v>
                </c:pt>
                <c:pt idx="1238">
                  <c:v>-0.0134308320825697</c:v>
                </c:pt>
                <c:pt idx="1239">
                  <c:v>-0.0209054067996226</c:v>
                </c:pt>
                <c:pt idx="1240">
                  <c:v>-0.0161138211869052</c:v>
                </c:pt>
                <c:pt idx="1241">
                  <c:v>-0.019994795890989</c:v>
                </c:pt>
                <c:pt idx="1242">
                  <c:v>-0.00902330977659105</c:v>
                </c:pt>
                <c:pt idx="1243">
                  <c:v>-0.0107702526517677</c:v>
                </c:pt>
                <c:pt idx="1244">
                  <c:v>-0.017587686449666</c:v>
                </c:pt>
                <c:pt idx="1245">
                  <c:v>-0.0248312609381881</c:v>
                </c:pt>
                <c:pt idx="1246">
                  <c:v>-0.00243201889509842</c:v>
                </c:pt>
                <c:pt idx="1247">
                  <c:v>0.00414146969299795</c:v>
                </c:pt>
                <c:pt idx="1248">
                  <c:v>-0.0164146691397805</c:v>
                </c:pt>
                <c:pt idx="1249">
                  <c:v>-0.00725844876223473</c:v>
                </c:pt>
                <c:pt idx="1250">
                  <c:v>0.00327262376403772</c:v>
                </c:pt>
                <c:pt idx="1251">
                  <c:v>-0.00456858120862588</c:v>
                </c:pt>
                <c:pt idx="1252">
                  <c:v>-0.00241464706785871</c:v>
                </c:pt>
                <c:pt idx="1253">
                  <c:v>0.00202588725218852</c:v>
                </c:pt>
                <c:pt idx="1254">
                  <c:v>0.0127190326991348</c:v>
                </c:pt>
                <c:pt idx="1255">
                  <c:v>0.00327576855999912</c:v>
                </c:pt>
                <c:pt idx="1256">
                  <c:v>0.00137249571121862</c:v>
                </c:pt>
                <c:pt idx="1257">
                  <c:v>-0.000257764853654252</c:v>
                </c:pt>
                <c:pt idx="1258">
                  <c:v>-0.0229490416361755</c:v>
                </c:pt>
                <c:pt idx="1259">
                  <c:v>-0.00544562202159728</c:v>
                </c:pt>
                <c:pt idx="1260">
                  <c:v>0.00046023685873592</c:v>
                </c:pt>
                <c:pt idx="1261">
                  <c:v>-0.0126459079163872</c:v>
                </c:pt>
                <c:pt idx="1262">
                  <c:v>-0.00454889983992873</c:v>
                </c:pt>
                <c:pt idx="1263">
                  <c:v>-0.0133432893286609</c:v>
                </c:pt>
                <c:pt idx="1264">
                  <c:v>-0.025177191038365</c:v>
                </c:pt>
                <c:pt idx="1265">
                  <c:v>-0.0374014415179972</c:v>
                </c:pt>
                <c:pt idx="1266">
                  <c:v>-0.0278419635947907</c:v>
                </c:pt>
                <c:pt idx="1267">
                  <c:v>-0.0248420325679968</c:v>
                </c:pt>
                <c:pt idx="1268">
                  <c:v>-0.0357458272507418</c:v>
                </c:pt>
                <c:pt idx="1269">
                  <c:v>-0.0352975260666944</c:v>
                </c:pt>
                <c:pt idx="1270">
                  <c:v>-0.0491176178234404</c:v>
                </c:pt>
                <c:pt idx="1271">
                  <c:v>-0.0455610133001899</c:v>
                </c:pt>
                <c:pt idx="1272">
                  <c:v>-0.0477784285274752</c:v>
                </c:pt>
                <c:pt idx="1273">
                  <c:v>-0.0543322107026663</c:v>
                </c:pt>
                <c:pt idx="1274">
                  <c:v>-0.0626320055997526</c:v>
                </c:pt>
                <c:pt idx="1275">
                  <c:v>-0.052004350955897</c:v>
                </c:pt>
                <c:pt idx="1276">
                  <c:v>-0.0445920670777829</c:v>
                </c:pt>
                <c:pt idx="1277">
                  <c:v>-0.0602821798333435</c:v>
                </c:pt>
                <c:pt idx="1278">
                  <c:v>-0.0518865798897784</c:v>
                </c:pt>
                <c:pt idx="1279">
                  <c:v>-0.0429960534119532</c:v>
                </c:pt>
                <c:pt idx="1280">
                  <c:v>-0.0397042277040818</c:v>
                </c:pt>
                <c:pt idx="1281">
                  <c:v>-0.0261145617505867</c:v>
                </c:pt>
                <c:pt idx="1282">
                  <c:v>-0.0326103710930382</c:v>
                </c:pt>
                <c:pt idx="1283">
                  <c:v>-0.0347955221074077</c:v>
                </c:pt>
                <c:pt idx="1284">
                  <c:v>-0.0373512170600194</c:v>
                </c:pt>
                <c:pt idx="1285">
                  <c:v>-0.0277323683068374</c:v>
                </c:pt>
                <c:pt idx="1286">
                  <c:v>-0.0348539043435361</c:v>
                </c:pt>
                <c:pt idx="1287">
                  <c:v>-0.0480345146345078</c:v>
                </c:pt>
                <c:pt idx="1288">
                  <c:v>-0.0367404019424628</c:v>
                </c:pt>
                <c:pt idx="1289">
                  <c:v>-0.0474567572136688</c:v>
                </c:pt>
                <c:pt idx="1290">
                  <c:v>-0.0439884926724779</c:v>
                </c:pt>
                <c:pt idx="1291">
                  <c:v>-0.0496842477548643</c:v>
                </c:pt>
                <c:pt idx="1292">
                  <c:v>-0.0457203289951118</c:v>
                </c:pt>
                <c:pt idx="1293">
                  <c:v>-0.0395948351721734</c:v>
                </c:pt>
                <c:pt idx="1294">
                  <c:v>-0.0363369126738077</c:v>
                </c:pt>
                <c:pt idx="1295">
                  <c:v>-0.0411944404475213</c:v>
                </c:pt>
                <c:pt idx="1296">
                  <c:v>-0.0377126667721506</c:v>
                </c:pt>
                <c:pt idx="1297">
                  <c:v>-0.045483193943369</c:v>
                </c:pt>
                <c:pt idx="1298">
                  <c:v>-0.0371237374209916</c:v>
                </c:pt>
                <c:pt idx="1299">
                  <c:v>-0.0498470923451118</c:v>
                </c:pt>
                <c:pt idx="1300">
                  <c:v>-0.0454810327141983</c:v>
                </c:pt>
                <c:pt idx="1301">
                  <c:v>-0.0501744818380475</c:v>
                </c:pt>
                <c:pt idx="1302">
                  <c:v>-0.0468997043274525</c:v>
                </c:pt>
                <c:pt idx="1303">
                  <c:v>-0.0481485539838878</c:v>
                </c:pt>
                <c:pt idx="1304">
                  <c:v>-0.0595684325593691</c:v>
                </c:pt>
                <c:pt idx="1305">
                  <c:v>-0.056655250049813</c:v>
                </c:pt>
                <c:pt idx="1306">
                  <c:v>-0.0526960673315121</c:v>
                </c:pt>
                <c:pt idx="1307">
                  <c:v>-0.0447269929178637</c:v>
                </c:pt>
                <c:pt idx="1308">
                  <c:v>-0.0408025222161666</c:v>
                </c:pt>
                <c:pt idx="1309">
                  <c:v>-0.0420674103139362</c:v>
                </c:pt>
                <c:pt idx="1310">
                  <c:v>-0.0293445245261759</c:v>
                </c:pt>
                <c:pt idx="1311">
                  <c:v>-0.0341128685385563</c:v>
                </c:pt>
                <c:pt idx="1312">
                  <c:v>-0.0438037839122141</c:v>
                </c:pt>
                <c:pt idx="1313">
                  <c:v>-0.0315122206007055</c:v>
                </c:pt>
                <c:pt idx="1314">
                  <c:v>-0.0298026607607408</c:v>
                </c:pt>
                <c:pt idx="1315">
                  <c:v>-0.0140863875134278</c:v>
                </c:pt>
                <c:pt idx="1316">
                  <c:v>-0.0181427523367392</c:v>
                </c:pt>
                <c:pt idx="1317">
                  <c:v>-0.0109314188768569</c:v>
                </c:pt>
                <c:pt idx="1318">
                  <c:v>-0.0201378139688822</c:v>
                </c:pt>
                <c:pt idx="1319">
                  <c:v>-0.0192293770973531</c:v>
                </c:pt>
                <c:pt idx="1320">
                  <c:v>-0.0235604682469068</c:v>
                </c:pt>
                <c:pt idx="1321">
                  <c:v>-0.0313977035747395</c:v>
                </c:pt>
                <c:pt idx="1322">
                  <c:v>-0.0130532184009932</c:v>
                </c:pt>
                <c:pt idx="1323">
                  <c:v>-0.0187585992677905</c:v>
                </c:pt>
                <c:pt idx="1324">
                  <c:v>-0.0345410169296361</c:v>
                </c:pt>
                <c:pt idx="1325">
                  <c:v>-0.0331741857215869</c:v>
                </c:pt>
                <c:pt idx="1326">
                  <c:v>-0.0519490660845209</c:v>
                </c:pt>
                <c:pt idx="1327">
                  <c:v>-0.0493618048181849</c:v>
                </c:pt>
                <c:pt idx="1328">
                  <c:v>-0.0585703874065112</c:v>
                </c:pt>
                <c:pt idx="1329">
                  <c:v>-0.0661633824287615</c:v>
                </c:pt>
                <c:pt idx="1330">
                  <c:v>-0.0688287051256238</c:v>
                </c:pt>
                <c:pt idx="1331">
                  <c:v>-0.0681986004249021</c:v>
                </c:pt>
                <c:pt idx="1332">
                  <c:v>-0.0633820522189105</c:v>
                </c:pt>
                <c:pt idx="1333">
                  <c:v>-0.0782725959621916</c:v>
                </c:pt>
                <c:pt idx="1334">
                  <c:v>-0.065179311025207</c:v>
                </c:pt>
                <c:pt idx="1335">
                  <c:v>-0.0682065276221242</c:v>
                </c:pt>
                <c:pt idx="1336">
                  <c:v>-0.0750743771395611</c:v>
                </c:pt>
                <c:pt idx="1337">
                  <c:v>-0.0632644444830088</c:v>
                </c:pt>
                <c:pt idx="1338">
                  <c:v>-0.0724828905504148</c:v>
                </c:pt>
                <c:pt idx="1339">
                  <c:v>-0.0685077684667884</c:v>
                </c:pt>
                <c:pt idx="1340">
                  <c:v>-0.0491594242929086</c:v>
                </c:pt>
                <c:pt idx="1341">
                  <c:v>-0.0439291187872617</c:v>
                </c:pt>
                <c:pt idx="1342">
                  <c:v>-0.0384964019074525</c:v>
                </c:pt>
                <c:pt idx="1343">
                  <c:v>-0.0457347614992258</c:v>
                </c:pt>
                <c:pt idx="1344">
                  <c:v>-0.0480645570139869</c:v>
                </c:pt>
                <c:pt idx="1345">
                  <c:v>-0.0379108048184534</c:v>
                </c:pt>
                <c:pt idx="1346">
                  <c:v>-0.0282417803024656</c:v>
                </c:pt>
                <c:pt idx="1347">
                  <c:v>-0.0273609923108366</c:v>
                </c:pt>
                <c:pt idx="1348">
                  <c:v>-0.013806282076138</c:v>
                </c:pt>
                <c:pt idx="1349">
                  <c:v>-0.0255313064307685</c:v>
                </c:pt>
                <c:pt idx="1350">
                  <c:v>-0.0241783345988806</c:v>
                </c:pt>
                <c:pt idx="1351">
                  <c:v>-0.0285904532588672</c:v>
                </c:pt>
                <c:pt idx="1352">
                  <c:v>-0.0364948929555332</c:v>
                </c:pt>
                <c:pt idx="1353">
                  <c:v>-0.0355824866990393</c:v>
                </c:pt>
                <c:pt idx="1354">
                  <c:v>-0.0255523239492522</c:v>
                </c:pt>
                <c:pt idx="1355">
                  <c:v>-0.0259984163989172</c:v>
                </c:pt>
                <c:pt idx="1356">
                  <c:v>-0.033004312864575</c:v>
                </c:pt>
                <c:pt idx="1357">
                  <c:v>-0.0321603097859578</c:v>
                </c:pt>
                <c:pt idx="1358">
                  <c:v>-0.0373441864473337</c:v>
                </c:pt>
                <c:pt idx="1359">
                  <c:v>-0.0521848056254612</c:v>
                </c:pt>
                <c:pt idx="1360">
                  <c:v>-0.0473504417343004</c:v>
                </c:pt>
                <c:pt idx="1361">
                  <c:v>-0.0477803377529261</c:v>
                </c:pt>
                <c:pt idx="1362">
                  <c:v>-0.0438483626799373</c:v>
                </c:pt>
                <c:pt idx="1363">
                  <c:v>-0.0464608749135139</c:v>
                </c:pt>
                <c:pt idx="1364">
                  <c:v>-0.0534899811090043</c:v>
                </c:pt>
                <c:pt idx="1365">
                  <c:v>-0.0477468957912553</c:v>
                </c:pt>
                <c:pt idx="1366">
                  <c:v>-0.0456062616997791</c:v>
                </c:pt>
                <c:pt idx="1367">
                  <c:v>-0.0570110765334799</c:v>
                </c:pt>
                <c:pt idx="1368">
                  <c:v>-0.0539661293369221</c:v>
                </c:pt>
                <c:pt idx="1369">
                  <c:v>-0.0461781069697908</c:v>
                </c:pt>
                <c:pt idx="1370">
                  <c:v>-0.0396146922207018</c:v>
                </c:pt>
                <c:pt idx="1371">
                  <c:v>-0.0149102950427434</c:v>
                </c:pt>
                <c:pt idx="1372">
                  <c:v>-0.0100765384402996</c:v>
                </c:pt>
                <c:pt idx="1373">
                  <c:v>-0.0156877080049185</c:v>
                </c:pt>
                <c:pt idx="1374">
                  <c:v>-0.0104082214370403</c:v>
                </c:pt>
                <c:pt idx="1375">
                  <c:v>-0.0148460779432321</c:v>
                </c:pt>
                <c:pt idx="1376">
                  <c:v>-0.0255097332400698</c:v>
                </c:pt>
                <c:pt idx="1377">
                  <c:v>-0.0293915476911915</c:v>
                </c:pt>
                <c:pt idx="1378">
                  <c:v>-0.0161655213247884</c:v>
                </c:pt>
                <c:pt idx="1379">
                  <c:v>-0.0183544553453933</c:v>
                </c:pt>
                <c:pt idx="1380">
                  <c:v>-0.0171301351750566</c:v>
                </c:pt>
                <c:pt idx="1381">
                  <c:v>-0.0263663381883836</c:v>
                </c:pt>
                <c:pt idx="1382">
                  <c:v>-0.0400339555019929</c:v>
                </c:pt>
                <c:pt idx="1383">
                  <c:v>-0.0268907954783859</c:v>
                </c:pt>
                <c:pt idx="1384">
                  <c:v>-0.0233678167739598</c:v>
                </c:pt>
                <c:pt idx="1385">
                  <c:v>-0.0207173346057934</c:v>
                </c:pt>
                <c:pt idx="1386">
                  <c:v>-0.0185567077941338</c:v>
                </c:pt>
                <c:pt idx="1387">
                  <c:v>-0.0141416283316131</c:v>
                </c:pt>
                <c:pt idx="1388">
                  <c:v>-0.0159659694247535</c:v>
                </c:pt>
                <c:pt idx="1389">
                  <c:v>-0.0106716262785626</c:v>
                </c:pt>
                <c:pt idx="1390">
                  <c:v>-0.0176669092424505</c:v>
                </c:pt>
                <c:pt idx="1391">
                  <c:v>-0.0154767546976091</c:v>
                </c:pt>
                <c:pt idx="1392">
                  <c:v>-0.0067417190599206</c:v>
                </c:pt>
                <c:pt idx="1393">
                  <c:v>-0.00539503947894005</c:v>
                </c:pt>
                <c:pt idx="1394">
                  <c:v>-0.0162761335820609</c:v>
                </c:pt>
                <c:pt idx="1395">
                  <c:v>-0.014562157353462</c:v>
                </c:pt>
                <c:pt idx="1396">
                  <c:v>-0.00969779051989945</c:v>
                </c:pt>
                <c:pt idx="1397">
                  <c:v>-0.0123434664577938</c:v>
                </c:pt>
                <c:pt idx="1398">
                  <c:v>-0.0172239527091627</c:v>
                </c:pt>
                <c:pt idx="1399">
                  <c:v>-0.0171772483765083</c:v>
                </c:pt>
                <c:pt idx="1400">
                  <c:v>-0.0281272015289121</c:v>
                </c:pt>
                <c:pt idx="1401">
                  <c:v>-0.0202815211797123</c:v>
                </c:pt>
                <c:pt idx="1402">
                  <c:v>-0.0175482218190572</c:v>
                </c:pt>
                <c:pt idx="1403">
                  <c:v>-0.0205522575950381</c:v>
                </c:pt>
                <c:pt idx="1404">
                  <c:v>-0.0214696212917008</c:v>
                </c:pt>
                <c:pt idx="1405">
                  <c:v>-0.0228350358316111</c:v>
                </c:pt>
                <c:pt idx="1406">
                  <c:v>-0.0364009500879328</c:v>
                </c:pt>
                <c:pt idx="1407">
                  <c:v>-0.0320328416418097</c:v>
                </c:pt>
                <c:pt idx="1408">
                  <c:v>-0.019314208371817</c:v>
                </c:pt>
                <c:pt idx="1409">
                  <c:v>-0.00923149135813178</c:v>
                </c:pt>
                <c:pt idx="1410">
                  <c:v>-0.0109968274813618</c:v>
                </c:pt>
                <c:pt idx="1411">
                  <c:v>-0.00617211772733068</c:v>
                </c:pt>
                <c:pt idx="1412">
                  <c:v>-0.0057772847329637</c:v>
                </c:pt>
                <c:pt idx="1413">
                  <c:v>-0.014979099252514</c:v>
                </c:pt>
                <c:pt idx="1414">
                  <c:v>-0.0197865351722167</c:v>
                </c:pt>
                <c:pt idx="1415">
                  <c:v>-0.0289283759126814</c:v>
                </c:pt>
                <c:pt idx="1416">
                  <c:v>-0.0236492468008925</c:v>
                </c:pt>
                <c:pt idx="1417">
                  <c:v>-0.019286045149267</c:v>
                </c:pt>
                <c:pt idx="1418">
                  <c:v>-0.0332834410895941</c:v>
                </c:pt>
                <c:pt idx="1419">
                  <c:v>-0.0424457470729397</c:v>
                </c:pt>
                <c:pt idx="1420">
                  <c:v>-0.0709082550287077</c:v>
                </c:pt>
                <c:pt idx="1421">
                  <c:v>-0.0569097986572801</c:v>
                </c:pt>
                <c:pt idx="1422">
                  <c:v>-0.049424436840396</c:v>
                </c:pt>
                <c:pt idx="1423">
                  <c:v>-0.0616652588080904</c:v>
                </c:pt>
                <c:pt idx="1424">
                  <c:v>-0.050275366226393</c:v>
                </c:pt>
                <c:pt idx="1425">
                  <c:v>-0.0511982585030983</c:v>
                </c:pt>
                <c:pt idx="1426">
                  <c:v>-0.0530038185791843</c:v>
                </c:pt>
                <c:pt idx="1427">
                  <c:v>-0.0578125510618597</c:v>
                </c:pt>
                <c:pt idx="1428">
                  <c:v>-0.0639719238445225</c:v>
                </c:pt>
                <c:pt idx="1429">
                  <c:v>-0.0709599183765201</c:v>
                </c:pt>
                <c:pt idx="1430">
                  <c:v>-0.0731752993353687</c:v>
                </c:pt>
                <c:pt idx="1431">
                  <c:v>-0.0570157444222099</c:v>
                </c:pt>
                <c:pt idx="1432">
                  <c:v>-0.0622727227935764</c:v>
                </c:pt>
                <c:pt idx="1433">
                  <c:v>-0.0728240454967437</c:v>
                </c:pt>
                <c:pt idx="1434">
                  <c:v>-0.0723662642236177</c:v>
                </c:pt>
                <c:pt idx="1435">
                  <c:v>-0.0885797416376695</c:v>
                </c:pt>
                <c:pt idx="1436">
                  <c:v>-0.0802593727141245</c:v>
                </c:pt>
                <c:pt idx="1437">
                  <c:v>-0.0802582843746001</c:v>
                </c:pt>
                <c:pt idx="1438">
                  <c:v>-0.0833292892342858</c:v>
                </c:pt>
                <c:pt idx="1439">
                  <c:v>-0.0680058072267052</c:v>
                </c:pt>
                <c:pt idx="1440">
                  <c:v>-0.0387049707077907</c:v>
                </c:pt>
                <c:pt idx="1441">
                  <c:v>-0.0426803230971705</c:v>
                </c:pt>
                <c:pt idx="1442">
                  <c:v>-0.0413139939262152</c:v>
                </c:pt>
                <c:pt idx="1443">
                  <c:v>-0.0399793789543462</c:v>
                </c:pt>
                <c:pt idx="1444">
                  <c:v>-0.0326010309309839</c:v>
                </c:pt>
                <c:pt idx="1445">
                  <c:v>-0.0125405346260798</c:v>
                </c:pt>
                <c:pt idx="1446">
                  <c:v>-0.0082824344257844</c:v>
                </c:pt>
                <c:pt idx="1447">
                  <c:v>-0.0104288865355514</c:v>
                </c:pt>
                <c:pt idx="1448">
                  <c:v>-0.0187485593720682</c:v>
                </c:pt>
                <c:pt idx="1449">
                  <c:v>-0.0122241978869727</c:v>
                </c:pt>
                <c:pt idx="1450">
                  <c:v>-0.0301665887154304</c:v>
                </c:pt>
                <c:pt idx="1451">
                  <c:v>-0.0375364606674395</c:v>
                </c:pt>
                <c:pt idx="1452">
                  <c:v>-0.0318111866550508</c:v>
                </c:pt>
                <c:pt idx="1453">
                  <c:v>-0.0274787865697008</c:v>
                </c:pt>
                <c:pt idx="1454">
                  <c:v>-0.0353705724585229</c:v>
                </c:pt>
                <c:pt idx="1455">
                  <c:v>-0.0397035716052512</c:v>
                </c:pt>
                <c:pt idx="1456">
                  <c:v>-0.0505107744785217</c:v>
                </c:pt>
                <c:pt idx="1457">
                  <c:v>-0.0579081972010726</c:v>
                </c:pt>
                <c:pt idx="1458">
                  <c:v>-0.0597082580602351</c:v>
                </c:pt>
                <c:pt idx="1459">
                  <c:v>-0.0454473660892837</c:v>
                </c:pt>
                <c:pt idx="1460">
                  <c:v>-0.052666501644273</c:v>
                </c:pt>
              </c:numCache>
            </c:numRef>
          </c:yVal>
          <c:smooth val="0"/>
        </c:ser>
        <c:ser>
          <c:idx val="3"/>
          <c:order val="3"/>
          <c:tx>
            <c:v>MI</c:v>
          </c:tx>
          <c:spPr>
            <a:ln w="254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data!$A$2:$A$1462</c:f>
              <c:numCache>
                <c:formatCode>mm/dd/yyyy</c:formatCode>
                <c:ptCount val="1461"/>
                <c:pt idx="0">
                  <c:v>38353.0</c:v>
                </c:pt>
                <c:pt idx="1">
                  <c:v>38354.0</c:v>
                </c:pt>
                <c:pt idx="2">
                  <c:v>38355.0</c:v>
                </c:pt>
                <c:pt idx="3">
                  <c:v>38356.0</c:v>
                </c:pt>
                <c:pt idx="4">
                  <c:v>38357.0</c:v>
                </c:pt>
                <c:pt idx="5">
                  <c:v>38358.0</c:v>
                </c:pt>
                <c:pt idx="6">
                  <c:v>38359.0</c:v>
                </c:pt>
                <c:pt idx="7">
                  <c:v>38360.0</c:v>
                </c:pt>
                <c:pt idx="8">
                  <c:v>38361.0</c:v>
                </c:pt>
                <c:pt idx="9">
                  <c:v>38362.0</c:v>
                </c:pt>
                <c:pt idx="10">
                  <c:v>38363.0</c:v>
                </c:pt>
                <c:pt idx="11">
                  <c:v>38364.0</c:v>
                </c:pt>
                <c:pt idx="12">
                  <c:v>38365.0</c:v>
                </c:pt>
                <c:pt idx="13">
                  <c:v>38366.0</c:v>
                </c:pt>
                <c:pt idx="14">
                  <c:v>38367.0</c:v>
                </c:pt>
                <c:pt idx="15">
                  <c:v>38368.0</c:v>
                </c:pt>
                <c:pt idx="16">
                  <c:v>38369.0</c:v>
                </c:pt>
                <c:pt idx="17">
                  <c:v>38370.0</c:v>
                </c:pt>
                <c:pt idx="18">
                  <c:v>38371.0</c:v>
                </c:pt>
                <c:pt idx="19">
                  <c:v>38372.0</c:v>
                </c:pt>
                <c:pt idx="20">
                  <c:v>38373.0</c:v>
                </c:pt>
                <c:pt idx="21">
                  <c:v>38374.0</c:v>
                </c:pt>
                <c:pt idx="22">
                  <c:v>38375.0</c:v>
                </c:pt>
                <c:pt idx="23">
                  <c:v>38376.0</c:v>
                </c:pt>
                <c:pt idx="24">
                  <c:v>38377.0</c:v>
                </c:pt>
                <c:pt idx="25">
                  <c:v>38378.0</c:v>
                </c:pt>
                <c:pt idx="26">
                  <c:v>38379.0</c:v>
                </c:pt>
                <c:pt idx="27">
                  <c:v>38380.0</c:v>
                </c:pt>
                <c:pt idx="28">
                  <c:v>38381.0</c:v>
                </c:pt>
                <c:pt idx="29">
                  <c:v>38382.0</c:v>
                </c:pt>
                <c:pt idx="30">
                  <c:v>38383.0</c:v>
                </c:pt>
                <c:pt idx="31">
                  <c:v>38384.0</c:v>
                </c:pt>
                <c:pt idx="32">
                  <c:v>38385.0</c:v>
                </c:pt>
                <c:pt idx="33">
                  <c:v>38386.0</c:v>
                </c:pt>
                <c:pt idx="34">
                  <c:v>38387.0</c:v>
                </c:pt>
                <c:pt idx="35">
                  <c:v>38388.0</c:v>
                </c:pt>
                <c:pt idx="36">
                  <c:v>38389.0</c:v>
                </c:pt>
                <c:pt idx="37">
                  <c:v>38390.0</c:v>
                </c:pt>
                <c:pt idx="38">
                  <c:v>38391.0</c:v>
                </c:pt>
                <c:pt idx="39">
                  <c:v>38392.0</c:v>
                </c:pt>
                <c:pt idx="40">
                  <c:v>38393.0</c:v>
                </c:pt>
                <c:pt idx="41">
                  <c:v>38394.0</c:v>
                </c:pt>
                <c:pt idx="42">
                  <c:v>38395.0</c:v>
                </c:pt>
                <c:pt idx="43">
                  <c:v>38396.0</c:v>
                </c:pt>
                <c:pt idx="44">
                  <c:v>38397.0</c:v>
                </c:pt>
                <c:pt idx="45">
                  <c:v>38398.0</c:v>
                </c:pt>
                <c:pt idx="46">
                  <c:v>38399.0</c:v>
                </c:pt>
                <c:pt idx="47">
                  <c:v>38400.0</c:v>
                </c:pt>
                <c:pt idx="48">
                  <c:v>38401.0</c:v>
                </c:pt>
                <c:pt idx="49">
                  <c:v>38402.0</c:v>
                </c:pt>
                <c:pt idx="50">
                  <c:v>38403.0</c:v>
                </c:pt>
                <c:pt idx="51">
                  <c:v>38404.0</c:v>
                </c:pt>
                <c:pt idx="52">
                  <c:v>38405.0</c:v>
                </c:pt>
                <c:pt idx="53">
                  <c:v>38406.0</c:v>
                </c:pt>
                <c:pt idx="54">
                  <c:v>38407.0</c:v>
                </c:pt>
                <c:pt idx="55">
                  <c:v>38408.0</c:v>
                </c:pt>
                <c:pt idx="56">
                  <c:v>38409.0</c:v>
                </c:pt>
                <c:pt idx="57">
                  <c:v>38410.0</c:v>
                </c:pt>
                <c:pt idx="58">
                  <c:v>38411.0</c:v>
                </c:pt>
                <c:pt idx="59">
                  <c:v>38412.0</c:v>
                </c:pt>
                <c:pt idx="60">
                  <c:v>38413.0</c:v>
                </c:pt>
                <c:pt idx="61">
                  <c:v>38414.0</c:v>
                </c:pt>
                <c:pt idx="62">
                  <c:v>38415.0</c:v>
                </c:pt>
                <c:pt idx="63">
                  <c:v>38416.0</c:v>
                </c:pt>
                <c:pt idx="64">
                  <c:v>38417.0</c:v>
                </c:pt>
                <c:pt idx="65">
                  <c:v>38418.0</c:v>
                </c:pt>
                <c:pt idx="66">
                  <c:v>38419.0</c:v>
                </c:pt>
                <c:pt idx="67">
                  <c:v>38420.0</c:v>
                </c:pt>
                <c:pt idx="68">
                  <c:v>38421.0</c:v>
                </c:pt>
                <c:pt idx="69">
                  <c:v>38422.0</c:v>
                </c:pt>
                <c:pt idx="70">
                  <c:v>38423.0</c:v>
                </c:pt>
                <c:pt idx="71">
                  <c:v>38424.0</c:v>
                </c:pt>
                <c:pt idx="72">
                  <c:v>38425.0</c:v>
                </c:pt>
                <c:pt idx="73">
                  <c:v>38426.0</c:v>
                </c:pt>
                <c:pt idx="74">
                  <c:v>38427.0</c:v>
                </c:pt>
                <c:pt idx="75">
                  <c:v>38428.0</c:v>
                </c:pt>
                <c:pt idx="76">
                  <c:v>38429.0</c:v>
                </c:pt>
                <c:pt idx="77">
                  <c:v>38430.0</c:v>
                </c:pt>
                <c:pt idx="78">
                  <c:v>38431.0</c:v>
                </c:pt>
                <c:pt idx="79">
                  <c:v>38432.0</c:v>
                </c:pt>
                <c:pt idx="80">
                  <c:v>38433.0</c:v>
                </c:pt>
                <c:pt idx="81">
                  <c:v>38434.0</c:v>
                </c:pt>
                <c:pt idx="82">
                  <c:v>38435.0</c:v>
                </c:pt>
                <c:pt idx="83">
                  <c:v>38436.0</c:v>
                </c:pt>
                <c:pt idx="84">
                  <c:v>38437.0</c:v>
                </c:pt>
                <c:pt idx="85">
                  <c:v>38438.0</c:v>
                </c:pt>
                <c:pt idx="86">
                  <c:v>38439.0</c:v>
                </c:pt>
                <c:pt idx="87">
                  <c:v>38440.0</c:v>
                </c:pt>
                <c:pt idx="88">
                  <c:v>38441.0</c:v>
                </c:pt>
                <c:pt idx="89">
                  <c:v>38442.0</c:v>
                </c:pt>
                <c:pt idx="90">
                  <c:v>38443.0</c:v>
                </c:pt>
                <c:pt idx="91">
                  <c:v>38444.0</c:v>
                </c:pt>
                <c:pt idx="92">
                  <c:v>38445.0</c:v>
                </c:pt>
                <c:pt idx="93">
                  <c:v>38446.0</c:v>
                </c:pt>
                <c:pt idx="94">
                  <c:v>38447.0</c:v>
                </c:pt>
                <c:pt idx="95">
                  <c:v>38448.0</c:v>
                </c:pt>
                <c:pt idx="96">
                  <c:v>38449.0</c:v>
                </c:pt>
                <c:pt idx="97">
                  <c:v>38450.0</c:v>
                </c:pt>
                <c:pt idx="98">
                  <c:v>38451.0</c:v>
                </c:pt>
                <c:pt idx="99">
                  <c:v>38452.0</c:v>
                </c:pt>
                <c:pt idx="100">
                  <c:v>38453.0</c:v>
                </c:pt>
                <c:pt idx="101">
                  <c:v>38454.0</c:v>
                </c:pt>
                <c:pt idx="102">
                  <c:v>38455.0</c:v>
                </c:pt>
                <c:pt idx="103">
                  <c:v>38456.0</c:v>
                </c:pt>
                <c:pt idx="104">
                  <c:v>38457.0</c:v>
                </c:pt>
                <c:pt idx="105">
                  <c:v>38458.0</c:v>
                </c:pt>
                <c:pt idx="106">
                  <c:v>38459.0</c:v>
                </c:pt>
                <c:pt idx="107">
                  <c:v>38460.0</c:v>
                </c:pt>
                <c:pt idx="108">
                  <c:v>38461.0</c:v>
                </c:pt>
                <c:pt idx="109">
                  <c:v>38462.0</c:v>
                </c:pt>
                <c:pt idx="110">
                  <c:v>38463.0</c:v>
                </c:pt>
                <c:pt idx="111">
                  <c:v>38464.0</c:v>
                </c:pt>
                <c:pt idx="112">
                  <c:v>38465.0</c:v>
                </c:pt>
                <c:pt idx="113">
                  <c:v>38466.0</c:v>
                </c:pt>
                <c:pt idx="114">
                  <c:v>38467.0</c:v>
                </c:pt>
                <c:pt idx="115">
                  <c:v>38468.0</c:v>
                </c:pt>
                <c:pt idx="116">
                  <c:v>38469.0</c:v>
                </c:pt>
                <c:pt idx="117">
                  <c:v>38470.0</c:v>
                </c:pt>
                <c:pt idx="118">
                  <c:v>38471.0</c:v>
                </c:pt>
                <c:pt idx="119">
                  <c:v>38472.0</c:v>
                </c:pt>
                <c:pt idx="120">
                  <c:v>38473.0</c:v>
                </c:pt>
                <c:pt idx="121">
                  <c:v>38474.0</c:v>
                </c:pt>
                <c:pt idx="122">
                  <c:v>38475.0</c:v>
                </c:pt>
                <c:pt idx="123">
                  <c:v>38476.0</c:v>
                </c:pt>
                <c:pt idx="124">
                  <c:v>38477.0</c:v>
                </c:pt>
                <c:pt idx="125">
                  <c:v>38478.0</c:v>
                </c:pt>
                <c:pt idx="126">
                  <c:v>38479.0</c:v>
                </c:pt>
                <c:pt idx="127">
                  <c:v>38480.0</c:v>
                </c:pt>
                <c:pt idx="128">
                  <c:v>38481.0</c:v>
                </c:pt>
                <c:pt idx="129">
                  <c:v>38482.0</c:v>
                </c:pt>
                <c:pt idx="130">
                  <c:v>38483.0</c:v>
                </c:pt>
                <c:pt idx="131">
                  <c:v>38484.0</c:v>
                </c:pt>
                <c:pt idx="132">
                  <c:v>38485.0</c:v>
                </c:pt>
                <c:pt idx="133">
                  <c:v>38486.0</c:v>
                </c:pt>
                <c:pt idx="134">
                  <c:v>38487.0</c:v>
                </c:pt>
                <c:pt idx="135">
                  <c:v>38488.0</c:v>
                </c:pt>
                <c:pt idx="136">
                  <c:v>38489.0</c:v>
                </c:pt>
                <c:pt idx="137">
                  <c:v>38490.0</c:v>
                </c:pt>
                <c:pt idx="138">
                  <c:v>38491.0</c:v>
                </c:pt>
                <c:pt idx="139">
                  <c:v>38492.0</c:v>
                </c:pt>
                <c:pt idx="140">
                  <c:v>38493.0</c:v>
                </c:pt>
                <c:pt idx="141">
                  <c:v>38494.0</c:v>
                </c:pt>
                <c:pt idx="142">
                  <c:v>38495.0</c:v>
                </c:pt>
                <c:pt idx="143">
                  <c:v>38496.0</c:v>
                </c:pt>
                <c:pt idx="144">
                  <c:v>38497.0</c:v>
                </c:pt>
                <c:pt idx="145">
                  <c:v>38498.0</c:v>
                </c:pt>
                <c:pt idx="146">
                  <c:v>38499.0</c:v>
                </c:pt>
                <c:pt idx="147">
                  <c:v>38500.0</c:v>
                </c:pt>
                <c:pt idx="148">
                  <c:v>38501.0</c:v>
                </c:pt>
                <c:pt idx="149">
                  <c:v>38502.0</c:v>
                </c:pt>
                <c:pt idx="150">
                  <c:v>38503.0</c:v>
                </c:pt>
                <c:pt idx="151">
                  <c:v>38504.0</c:v>
                </c:pt>
                <c:pt idx="152">
                  <c:v>38505.0</c:v>
                </c:pt>
                <c:pt idx="153">
                  <c:v>38506.0</c:v>
                </c:pt>
                <c:pt idx="154">
                  <c:v>38507.0</c:v>
                </c:pt>
                <c:pt idx="155">
                  <c:v>38508.0</c:v>
                </c:pt>
                <c:pt idx="156">
                  <c:v>38509.0</c:v>
                </c:pt>
                <c:pt idx="157">
                  <c:v>38510.0</c:v>
                </c:pt>
                <c:pt idx="158">
                  <c:v>38511.0</c:v>
                </c:pt>
                <c:pt idx="159">
                  <c:v>38512.0</c:v>
                </c:pt>
                <c:pt idx="160">
                  <c:v>38513.0</c:v>
                </c:pt>
                <c:pt idx="161">
                  <c:v>38514.0</c:v>
                </c:pt>
                <c:pt idx="162">
                  <c:v>38515.0</c:v>
                </c:pt>
                <c:pt idx="163">
                  <c:v>38516.0</c:v>
                </c:pt>
                <c:pt idx="164">
                  <c:v>38517.0</c:v>
                </c:pt>
                <c:pt idx="165">
                  <c:v>38518.0</c:v>
                </c:pt>
                <c:pt idx="166">
                  <c:v>38519.0</c:v>
                </c:pt>
                <c:pt idx="167">
                  <c:v>38520.0</c:v>
                </c:pt>
                <c:pt idx="168">
                  <c:v>38521.0</c:v>
                </c:pt>
                <c:pt idx="169">
                  <c:v>38522.0</c:v>
                </c:pt>
                <c:pt idx="170">
                  <c:v>38523.0</c:v>
                </c:pt>
                <c:pt idx="171">
                  <c:v>38524.0</c:v>
                </c:pt>
                <c:pt idx="172">
                  <c:v>38525.0</c:v>
                </c:pt>
                <c:pt idx="173">
                  <c:v>38526.0</c:v>
                </c:pt>
                <c:pt idx="174">
                  <c:v>38527.0</c:v>
                </c:pt>
                <c:pt idx="175">
                  <c:v>38528.0</c:v>
                </c:pt>
                <c:pt idx="176">
                  <c:v>38529.0</c:v>
                </c:pt>
                <c:pt idx="177">
                  <c:v>38530.0</c:v>
                </c:pt>
                <c:pt idx="178">
                  <c:v>38531.0</c:v>
                </c:pt>
                <c:pt idx="179">
                  <c:v>38532.0</c:v>
                </c:pt>
                <c:pt idx="180">
                  <c:v>38533.0</c:v>
                </c:pt>
                <c:pt idx="181">
                  <c:v>38534.0</c:v>
                </c:pt>
                <c:pt idx="182">
                  <c:v>38535.0</c:v>
                </c:pt>
                <c:pt idx="183">
                  <c:v>38536.0</c:v>
                </c:pt>
                <c:pt idx="184">
                  <c:v>38537.0</c:v>
                </c:pt>
                <c:pt idx="185">
                  <c:v>38538.0</c:v>
                </c:pt>
                <c:pt idx="186">
                  <c:v>38539.0</c:v>
                </c:pt>
                <c:pt idx="187">
                  <c:v>38540.0</c:v>
                </c:pt>
                <c:pt idx="188">
                  <c:v>38541.0</c:v>
                </c:pt>
                <c:pt idx="189">
                  <c:v>38542.0</c:v>
                </c:pt>
                <c:pt idx="190">
                  <c:v>38543.0</c:v>
                </c:pt>
                <c:pt idx="191">
                  <c:v>38544.0</c:v>
                </c:pt>
                <c:pt idx="192">
                  <c:v>38545.0</c:v>
                </c:pt>
                <c:pt idx="193">
                  <c:v>38546.0</c:v>
                </c:pt>
                <c:pt idx="194">
                  <c:v>38547.0</c:v>
                </c:pt>
                <c:pt idx="195">
                  <c:v>38548.0</c:v>
                </c:pt>
                <c:pt idx="196">
                  <c:v>38549.0</c:v>
                </c:pt>
                <c:pt idx="197">
                  <c:v>38550.0</c:v>
                </c:pt>
                <c:pt idx="198">
                  <c:v>38551.0</c:v>
                </c:pt>
                <c:pt idx="199">
                  <c:v>38552.0</c:v>
                </c:pt>
                <c:pt idx="200">
                  <c:v>38553.0</c:v>
                </c:pt>
                <c:pt idx="201">
                  <c:v>38554.0</c:v>
                </c:pt>
                <c:pt idx="202">
                  <c:v>38555.0</c:v>
                </c:pt>
                <c:pt idx="203">
                  <c:v>38556.0</c:v>
                </c:pt>
                <c:pt idx="204">
                  <c:v>38557.0</c:v>
                </c:pt>
                <c:pt idx="205">
                  <c:v>38558.0</c:v>
                </c:pt>
                <c:pt idx="206">
                  <c:v>38559.0</c:v>
                </c:pt>
                <c:pt idx="207">
                  <c:v>38560.0</c:v>
                </c:pt>
                <c:pt idx="208">
                  <c:v>38561.0</c:v>
                </c:pt>
                <c:pt idx="209">
                  <c:v>38562.0</c:v>
                </c:pt>
                <c:pt idx="210">
                  <c:v>38563.0</c:v>
                </c:pt>
                <c:pt idx="211">
                  <c:v>38564.0</c:v>
                </c:pt>
                <c:pt idx="212">
                  <c:v>38565.0</c:v>
                </c:pt>
                <c:pt idx="213">
                  <c:v>38566.0</c:v>
                </c:pt>
                <c:pt idx="214">
                  <c:v>38567.0</c:v>
                </c:pt>
                <c:pt idx="215">
                  <c:v>38568.0</c:v>
                </c:pt>
                <c:pt idx="216">
                  <c:v>38569.0</c:v>
                </c:pt>
                <c:pt idx="217">
                  <c:v>38570.0</c:v>
                </c:pt>
                <c:pt idx="218">
                  <c:v>38571.0</c:v>
                </c:pt>
                <c:pt idx="219">
                  <c:v>38572.0</c:v>
                </c:pt>
                <c:pt idx="220">
                  <c:v>38573.0</c:v>
                </c:pt>
                <c:pt idx="221">
                  <c:v>38574.0</c:v>
                </c:pt>
                <c:pt idx="222">
                  <c:v>38575.0</c:v>
                </c:pt>
                <c:pt idx="223">
                  <c:v>38576.0</c:v>
                </c:pt>
                <c:pt idx="224">
                  <c:v>38577.0</c:v>
                </c:pt>
                <c:pt idx="225">
                  <c:v>38578.0</c:v>
                </c:pt>
                <c:pt idx="226">
                  <c:v>38579.0</c:v>
                </c:pt>
                <c:pt idx="227">
                  <c:v>38580.0</c:v>
                </c:pt>
                <c:pt idx="228">
                  <c:v>38581.0</c:v>
                </c:pt>
                <c:pt idx="229">
                  <c:v>38582.0</c:v>
                </c:pt>
                <c:pt idx="230">
                  <c:v>38583.0</c:v>
                </c:pt>
                <c:pt idx="231">
                  <c:v>38584.0</c:v>
                </c:pt>
                <c:pt idx="232">
                  <c:v>38585.0</c:v>
                </c:pt>
                <c:pt idx="233">
                  <c:v>38586.0</c:v>
                </c:pt>
                <c:pt idx="234">
                  <c:v>38587.0</c:v>
                </c:pt>
                <c:pt idx="235">
                  <c:v>38588.0</c:v>
                </c:pt>
                <c:pt idx="236">
                  <c:v>38589.0</c:v>
                </c:pt>
                <c:pt idx="237">
                  <c:v>38590.0</c:v>
                </c:pt>
                <c:pt idx="238">
                  <c:v>38591.0</c:v>
                </c:pt>
                <c:pt idx="239">
                  <c:v>38592.0</c:v>
                </c:pt>
                <c:pt idx="240">
                  <c:v>38593.0</c:v>
                </c:pt>
                <c:pt idx="241">
                  <c:v>38594.0</c:v>
                </c:pt>
                <c:pt idx="242">
                  <c:v>38595.0</c:v>
                </c:pt>
                <c:pt idx="243">
                  <c:v>38596.0</c:v>
                </c:pt>
                <c:pt idx="244">
                  <c:v>38597.0</c:v>
                </c:pt>
                <c:pt idx="245">
                  <c:v>38598.0</c:v>
                </c:pt>
                <c:pt idx="246">
                  <c:v>38599.0</c:v>
                </c:pt>
                <c:pt idx="247">
                  <c:v>38600.0</c:v>
                </c:pt>
                <c:pt idx="248">
                  <c:v>38601.0</c:v>
                </c:pt>
                <c:pt idx="249">
                  <c:v>38602.0</c:v>
                </c:pt>
                <c:pt idx="250">
                  <c:v>38603.0</c:v>
                </c:pt>
                <c:pt idx="251">
                  <c:v>38604.0</c:v>
                </c:pt>
                <c:pt idx="252">
                  <c:v>38605.0</c:v>
                </c:pt>
                <c:pt idx="253">
                  <c:v>38606.0</c:v>
                </c:pt>
                <c:pt idx="254">
                  <c:v>38607.0</c:v>
                </c:pt>
                <c:pt idx="255">
                  <c:v>38608.0</c:v>
                </c:pt>
                <c:pt idx="256">
                  <c:v>38609.0</c:v>
                </c:pt>
                <c:pt idx="257">
                  <c:v>38610.0</c:v>
                </c:pt>
                <c:pt idx="258">
                  <c:v>38611.0</c:v>
                </c:pt>
                <c:pt idx="259">
                  <c:v>38612.0</c:v>
                </c:pt>
                <c:pt idx="260">
                  <c:v>38613.0</c:v>
                </c:pt>
                <c:pt idx="261">
                  <c:v>38614.0</c:v>
                </c:pt>
                <c:pt idx="262">
                  <c:v>38615.0</c:v>
                </c:pt>
                <c:pt idx="263">
                  <c:v>38616.0</c:v>
                </c:pt>
                <c:pt idx="264">
                  <c:v>38617.0</c:v>
                </c:pt>
                <c:pt idx="265">
                  <c:v>38618.0</c:v>
                </c:pt>
                <c:pt idx="266">
                  <c:v>38619.0</c:v>
                </c:pt>
                <c:pt idx="267">
                  <c:v>38620.0</c:v>
                </c:pt>
                <c:pt idx="268">
                  <c:v>38621.0</c:v>
                </c:pt>
                <c:pt idx="269">
                  <c:v>38622.0</c:v>
                </c:pt>
                <c:pt idx="270">
                  <c:v>38623.0</c:v>
                </c:pt>
                <c:pt idx="271">
                  <c:v>38624.0</c:v>
                </c:pt>
                <c:pt idx="272">
                  <c:v>38625.0</c:v>
                </c:pt>
                <c:pt idx="273">
                  <c:v>38626.0</c:v>
                </c:pt>
                <c:pt idx="274">
                  <c:v>38627.0</c:v>
                </c:pt>
                <c:pt idx="275">
                  <c:v>38628.0</c:v>
                </c:pt>
                <c:pt idx="276">
                  <c:v>38629.0</c:v>
                </c:pt>
                <c:pt idx="277">
                  <c:v>38630.0</c:v>
                </c:pt>
                <c:pt idx="278">
                  <c:v>38631.0</c:v>
                </c:pt>
                <c:pt idx="279">
                  <c:v>38632.0</c:v>
                </c:pt>
                <c:pt idx="280">
                  <c:v>38633.0</c:v>
                </c:pt>
                <c:pt idx="281">
                  <c:v>38634.0</c:v>
                </c:pt>
                <c:pt idx="282">
                  <c:v>38635.0</c:v>
                </c:pt>
                <c:pt idx="283">
                  <c:v>38636.0</c:v>
                </c:pt>
                <c:pt idx="284">
                  <c:v>38637.0</c:v>
                </c:pt>
                <c:pt idx="285">
                  <c:v>38638.0</c:v>
                </c:pt>
                <c:pt idx="286">
                  <c:v>38639.0</c:v>
                </c:pt>
                <c:pt idx="287">
                  <c:v>38640.0</c:v>
                </c:pt>
                <c:pt idx="288">
                  <c:v>38641.0</c:v>
                </c:pt>
                <c:pt idx="289">
                  <c:v>38642.0</c:v>
                </c:pt>
                <c:pt idx="290">
                  <c:v>38643.0</c:v>
                </c:pt>
                <c:pt idx="291">
                  <c:v>38644.0</c:v>
                </c:pt>
                <c:pt idx="292">
                  <c:v>38645.0</c:v>
                </c:pt>
                <c:pt idx="293">
                  <c:v>38646.0</c:v>
                </c:pt>
                <c:pt idx="294">
                  <c:v>38647.0</c:v>
                </c:pt>
                <c:pt idx="295">
                  <c:v>38648.0</c:v>
                </c:pt>
                <c:pt idx="296">
                  <c:v>38649.0</c:v>
                </c:pt>
                <c:pt idx="297">
                  <c:v>38650.0</c:v>
                </c:pt>
                <c:pt idx="298">
                  <c:v>38651.0</c:v>
                </c:pt>
                <c:pt idx="299">
                  <c:v>38652.0</c:v>
                </c:pt>
                <c:pt idx="300">
                  <c:v>38653.0</c:v>
                </c:pt>
                <c:pt idx="301">
                  <c:v>38654.0</c:v>
                </c:pt>
                <c:pt idx="302">
                  <c:v>38655.0</c:v>
                </c:pt>
                <c:pt idx="303">
                  <c:v>38656.0</c:v>
                </c:pt>
                <c:pt idx="304">
                  <c:v>38657.0</c:v>
                </c:pt>
                <c:pt idx="305">
                  <c:v>38658.0</c:v>
                </c:pt>
                <c:pt idx="306">
                  <c:v>38659.0</c:v>
                </c:pt>
                <c:pt idx="307">
                  <c:v>38660.0</c:v>
                </c:pt>
                <c:pt idx="308">
                  <c:v>38661.0</c:v>
                </c:pt>
                <c:pt idx="309">
                  <c:v>38662.0</c:v>
                </c:pt>
                <c:pt idx="310">
                  <c:v>38663.0</c:v>
                </c:pt>
                <c:pt idx="311">
                  <c:v>38664.0</c:v>
                </c:pt>
                <c:pt idx="312">
                  <c:v>38665.0</c:v>
                </c:pt>
                <c:pt idx="313">
                  <c:v>38666.0</c:v>
                </c:pt>
                <c:pt idx="314">
                  <c:v>38667.0</c:v>
                </c:pt>
                <c:pt idx="315">
                  <c:v>38668.0</c:v>
                </c:pt>
                <c:pt idx="316">
                  <c:v>38669.0</c:v>
                </c:pt>
                <c:pt idx="317">
                  <c:v>38670.0</c:v>
                </c:pt>
                <c:pt idx="318">
                  <c:v>38671.0</c:v>
                </c:pt>
                <c:pt idx="319">
                  <c:v>38672.0</c:v>
                </c:pt>
                <c:pt idx="320">
                  <c:v>38673.0</c:v>
                </c:pt>
                <c:pt idx="321">
                  <c:v>38674.0</c:v>
                </c:pt>
                <c:pt idx="322">
                  <c:v>38675.0</c:v>
                </c:pt>
                <c:pt idx="323">
                  <c:v>38676.0</c:v>
                </c:pt>
                <c:pt idx="324">
                  <c:v>38677.0</c:v>
                </c:pt>
                <c:pt idx="325">
                  <c:v>38678.0</c:v>
                </c:pt>
                <c:pt idx="326">
                  <c:v>38679.0</c:v>
                </c:pt>
                <c:pt idx="327">
                  <c:v>38680.0</c:v>
                </c:pt>
                <c:pt idx="328">
                  <c:v>38681.0</c:v>
                </c:pt>
                <c:pt idx="329">
                  <c:v>38682.0</c:v>
                </c:pt>
                <c:pt idx="330">
                  <c:v>38683.0</c:v>
                </c:pt>
                <c:pt idx="331">
                  <c:v>38684.0</c:v>
                </c:pt>
                <c:pt idx="332">
                  <c:v>38685.0</c:v>
                </c:pt>
                <c:pt idx="333">
                  <c:v>38686.0</c:v>
                </c:pt>
                <c:pt idx="334">
                  <c:v>38687.0</c:v>
                </c:pt>
                <c:pt idx="335">
                  <c:v>38688.0</c:v>
                </c:pt>
                <c:pt idx="336">
                  <c:v>38689.0</c:v>
                </c:pt>
                <c:pt idx="337">
                  <c:v>38690.0</c:v>
                </c:pt>
                <c:pt idx="338">
                  <c:v>38691.0</c:v>
                </c:pt>
                <c:pt idx="339">
                  <c:v>38692.0</c:v>
                </c:pt>
                <c:pt idx="340">
                  <c:v>38693.0</c:v>
                </c:pt>
                <c:pt idx="341">
                  <c:v>38694.0</c:v>
                </c:pt>
                <c:pt idx="342">
                  <c:v>38695.0</c:v>
                </c:pt>
                <c:pt idx="343">
                  <c:v>38696.0</c:v>
                </c:pt>
                <c:pt idx="344">
                  <c:v>38697.0</c:v>
                </c:pt>
                <c:pt idx="345">
                  <c:v>38698.0</c:v>
                </c:pt>
                <c:pt idx="346">
                  <c:v>38699.0</c:v>
                </c:pt>
                <c:pt idx="347">
                  <c:v>38700.0</c:v>
                </c:pt>
                <c:pt idx="348">
                  <c:v>38701.0</c:v>
                </c:pt>
                <c:pt idx="349">
                  <c:v>38702.0</c:v>
                </c:pt>
                <c:pt idx="350">
                  <c:v>38703.0</c:v>
                </c:pt>
                <c:pt idx="351">
                  <c:v>38704.0</c:v>
                </c:pt>
                <c:pt idx="352">
                  <c:v>38705.0</c:v>
                </c:pt>
                <c:pt idx="353">
                  <c:v>38706.0</c:v>
                </c:pt>
                <c:pt idx="354">
                  <c:v>38707.0</c:v>
                </c:pt>
                <c:pt idx="355">
                  <c:v>38708.0</c:v>
                </c:pt>
                <c:pt idx="356">
                  <c:v>38709.0</c:v>
                </c:pt>
                <c:pt idx="357">
                  <c:v>38710.0</c:v>
                </c:pt>
                <c:pt idx="358">
                  <c:v>38711.0</c:v>
                </c:pt>
                <c:pt idx="359">
                  <c:v>38712.0</c:v>
                </c:pt>
                <c:pt idx="360">
                  <c:v>38713.0</c:v>
                </c:pt>
                <c:pt idx="361">
                  <c:v>38714.0</c:v>
                </c:pt>
                <c:pt idx="362">
                  <c:v>38715.0</c:v>
                </c:pt>
                <c:pt idx="363">
                  <c:v>38716.0</c:v>
                </c:pt>
                <c:pt idx="364">
                  <c:v>38717.0</c:v>
                </c:pt>
                <c:pt idx="365">
                  <c:v>38718.0</c:v>
                </c:pt>
                <c:pt idx="366">
                  <c:v>38719.0</c:v>
                </c:pt>
                <c:pt idx="367">
                  <c:v>38720.0</c:v>
                </c:pt>
                <c:pt idx="368">
                  <c:v>38721.0</c:v>
                </c:pt>
                <c:pt idx="369">
                  <c:v>38722.0</c:v>
                </c:pt>
                <c:pt idx="370">
                  <c:v>38723.0</c:v>
                </c:pt>
                <c:pt idx="371">
                  <c:v>38724.0</c:v>
                </c:pt>
                <c:pt idx="372">
                  <c:v>38725.0</c:v>
                </c:pt>
                <c:pt idx="373">
                  <c:v>38726.0</c:v>
                </c:pt>
                <c:pt idx="374">
                  <c:v>38727.0</c:v>
                </c:pt>
                <c:pt idx="375">
                  <c:v>38728.0</c:v>
                </c:pt>
                <c:pt idx="376">
                  <c:v>38729.0</c:v>
                </c:pt>
                <c:pt idx="377">
                  <c:v>38730.0</c:v>
                </c:pt>
                <c:pt idx="378">
                  <c:v>38731.0</c:v>
                </c:pt>
                <c:pt idx="379">
                  <c:v>38732.0</c:v>
                </c:pt>
                <c:pt idx="380">
                  <c:v>38733.0</c:v>
                </c:pt>
                <c:pt idx="381">
                  <c:v>38734.0</c:v>
                </c:pt>
                <c:pt idx="382">
                  <c:v>38735.0</c:v>
                </c:pt>
                <c:pt idx="383">
                  <c:v>38736.0</c:v>
                </c:pt>
                <c:pt idx="384">
                  <c:v>38737.0</c:v>
                </c:pt>
                <c:pt idx="385">
                  <c:v>38738.0</c:v>
                </c:pt>
                <c:pt idx="386">
                  <c:v>38739.0</c:v>
                </c:pt>
                <c:pt idx="387">
                  <c:v>38740.0</c:v>
                </c:pt>
                <c:pt idx="388">
                  <c:v>38741.0</c:v>
                </c:pt>
                <c:pt idx="389">
                  <c:v>38742.0</c:v>
                </c:pt>
                <c:pt idx="390">
                  <c:v>38743.0</c:v>
                </c:pt>
                <c:pt idx="391">
                  <c:v>38744.0</c:v>
                </c:pt>
                <c:pt idx="392">
                  <c:v>38745.0</c:v>
                </c:pt>
                <c:pt idx="393">
                  <c:v>38746.0</c:v>
                </c:pt>
                <c:pt idx="394">
                  <c:v>38747.0</c:v>
                </c:pt>
                <c:pt idx="395">
                  <c:v>38748.0</c:v>
                </c:pt>
                <c:pt idx="396">
                  <c:v>38749.0</c:v>
                </c:pt>
                <c:pt idx="397">
                  <c:v>38750.0</c:v>
                </c:pt>
                <c:pt idx="398">
                  <c:v>38751.0</c:v>
                </c:pt>
                <c:pt idx="399">
                  <c:v>38752.0</c:v>
                </c:pt>
                <c:pt idx="400">
                  <c:v>38753.0</c:v>
                </c:pt>
                <c:pt idx="401">
                  <c:v>38754.0</c:v>
                </c:pt>
                <c:pt idx="402">
                  <c:v>38755.0</c:v>
                </c:pt>
                <c:pt idx="403">
                  <c:v>38756.0</c:v>
                </c:pt>
                <c:pt idx="404">
                  <c:v>38757.0</c:v>
                </c:pt>
                <c:pt idx="405">
                  <c:v>38758.0</c:v>
                </c:pt>
                <c:pt idx="406">
                  <c:v>38759.0</c:v>
                </c:pt>
                <c:pt idx="407">
                  <c:v>38760.0</c:v>
                </c:pt>
                <c:pt idx="408">
                  <c:v>38761.0</c:v>
                </c:pt>
                <c:pt idx="409">
                  <c:v>38762.0</c:v>
                </c:pt>
                <c:pt idx="410">
                  <c:v>38763.0</c:v>
                </c:pt>
                <c:pt idx="411">
                  <c:v>38764.0</c:v>
                </c:pt>
                <c:pt idx="412">
                  <c:v>38765.0</c:v>
                </c:pt>
                <c:pt idx="413">
                  <c:v>38766.0</c:v>
                </c:pt>
                <c:pt idx="414">
                  <c:v>38767.0</c:v>
                </c:pt>
                <c:pt idx="415">
                  <c:v>38768.0</c:v>
                </c:pt>
                <c:pt idx="416">
                  <c:v>38769.0</c:v>
                </c:pt>
                <c:pt idx="417">
                  <c:v>38770.0</c:v>
                </c:pt>
                <c:pt idx="418">
                  <c:v>38771.0</c:v>
                </c:pt>
                <c:pt idx="419">
                  <c:v>38772.0</c:v>
                </c:pt>
                <c:pt idx="420">
                  <c:v>38773.0</c:v>
                </c:pt>
                <c:pt idx="421">
                  <c:v>38774.0</c:v>
                </c:pt>
                <c:pt idx="422">
                  <c:v>38775.0</c:v>
                </c:pt>
                <c:pt idx="423">
                  <c:v>38776.0</c:v>
                </c:pt>
                <c:pt idx="424">
                  <c:v>38777.0</c:v>
                </c:pt>
                <c:pt idx="425">
                  <c:v>38778.0</c:v>
                </c:pt>
                <c:pt idx="426">
                  <c:v>38779.0</c:v>
                </c:pt>
                <c:pt idx="427">
                  <c:v>38780.0</c:v>
                </c:pt>
                <c:pt idx="428">
                  <c:v>38781.0</c:v>
                </c:pt>
                <c:pt idx="429">
                  <c:v>38782.0</c:v>
                </c:pt>
                <c:pt idx="430">
                  <c:v>38783.0</c:v>
                </c:pt>
                <c:pt idx="431">
                  <c:v>38784.0</c:v>
                </c:pt>
                <c:pt idx="432">
                  <c:v>38785.0</c:v>
                </c:pt>
                <c:pt idx="433">
                  <c:v>38786.0</c:v>
                </c:pt>
                <c:pt idx="434">
                  <c:v>38787.0</c:v>
                </c:pt>
                <c:pt idx="435">
                  <c:v>38788.0</c:v>
                </c:pt>
                <c:pt idx="436">
                  <c:v>38789.0</c:v>
                </c:pt>
                <c:pt idx="437">
                  <c:v>38790.0</c:v>
                </c:pt>
                <c:pt idx="438">
                  <c:v>38791.0</c:v>
                </c:pt>
                <c:pt idx="439">
                  <c:v>38792.0</c:v>
                </c:pt>
                <c:pt idx="440">
                  <c:v>38793.0</c:v>
                </c:pt>
                <c:pt idx="441">
                  <c:v>38794.0</c:v>
                </c:pt>
                <c:pt idx="442">
                  <c:v>38795.0</c:v>
                </c:pt>
                <c:pt idx="443">
                  <c:v>38796.0</c:v>
                </c:pt>
                <c:pt idx="444">
                  <c:v>38797.0</c:v>
                </c:pt>
                <c:pt idx="445">
                  <c:v>38798.0</c:v>
                </c:pt>
                <c:pt idx="446">
                  <c:v>38799.0</c:v>
                </c:pt>
                <c:pt idx="447">
                  <c:v>38800.0</c:v>
                </c:pt>
                <c:pt idx="448">
                  <c:v>38801.0</c:v>
                </c:pt>
                <c:pt idx="449">
                  <c:v>38802.0</c:v>
                </c:pt>
                <c:pt idx="450">
                  <c:v>38803.0</c:v>
                </c:pt>
                <c:pt idx="451">
                  <c:v>38804.0</c:v>
                </c:pt>
                <c:pt idx="452">
                  <c:v>38805.0</c:v>
                </c:pt>
                <c:pt idx="453">
                  <c:v>38806.0</c:v>
                </c:pt>
                <c:pt idx="454">
                  <c:v>38807.0</c:v>
                </c:pt>
                <c:pt idx="455">
                  <c:v>38808.0</c:v>
                </c:pt>
                <c:pt idx="456">
                  <c:v>38809.0</c:v>
                </c:pt>
                <c:pt idx="457">
                  <c:v>38810.0</c:v>
                </c:pt>
                <c:pt idx="458">
                  <c:v>38811.0</c:v>
                </c:pt>
                <c:pt idx="459">
                  <c:v>38812.0</c:v>
                </c:pt>
                <c:pt idx="460">
                  <c:v>38813.0</c:v>
                </c:pt>
                <c:pt idx="461">
                  <c:v>38814.0</c:v>
                </c:pt>
                <c:pt idx="462">
                  <c:v>38815.0</c:v>
                </c:pt>
                <c:pt idx="463">
                  <c:v>38816.0</c:v>
                </c:pt>
                <c:pt idx="464">
                  <c:v>38817.0</c:v>
                </c:pt>
                <c:pt idx="465">
                  <c:v>38818.0</c:v>
                </c:pt>
                <c:pt idx="466">
                  <c:v>38819.0</c:v>
                </c:pt>
                <c:pt idx="467">
                  <c:v>38820.0</c:v>
                </c:pt>
                <c:pt idx="468">
                  <c:v>38821.0</c:v>
                </c:pt>
                <c:pt idx="469">
                  <c:v>38822.0</c:v>
                </c:pt>
                <c:pt idx="470">
                  <c:v>38823.0</c:v>
                </c:pt>
                <c:pt idx="471">
                  <c:v>38824.0</c:v>
                </c:pt>
                <c:pt idx="472">
                  <c:v>38825.0</c:v>
                </c:pt>
                <c:pt idx="473">
                  <c:v>38826.0</c:v>
                </c:pt>
                <c:pt idx="474">
                  <c:v>38827.0</c:v>
                </c:pt>
                <c:pt idx="475">
                  <c:v>38828.0</c:v>
                </c:pt>
                <c:pt idx="476">
                  <c:v>38829.0</c:v>
                </c:pt>
                <c:pt idx="477">
                  <c:v>38830.0</c:v>
                </c:pt>
                <c:pt idx="478">
                  <c:v>38831.0</c:v>
                </c:pt>
                <c:pt idx="479">
                  <c:v>38832.0</c:v>
                </c:pt>
                <c:pt idx="480">
                  <c:v>38833.0</c:v>
                </c:pt>
                <c:pt idx="481">
                  <c:v>38834.0</c:v>
                </c:pt>
                <c:pt idx="482">
                  <c:v>38835.0</c:v>
                </c:pt>
                <c:pt idx="483">
                  <c:v>38836.0</c:v>
                </c:pt>
                <c:pt idx="484">
                  <c:v>38837.0</c:v>
                </c:pt>
                <c:pt idx="485">
                  <c:v>38838.0</c:v>
                </c:pt>
                <c:pt idx="486">
                  <c:v>38839.0</c:v>
                </c:pt>
                <c:pt idx="487">
                  <c:v>38840.0</c:v>
                </c:pt>
                <c:pt idx="488">
                  <c:v>38841.0</c:v>
                </c:pt>
                <c:pt idx="489">
                  <c:v>38842.0</c:v>
                </c:pt>
                <c:pt idx="490">
                  <c:v>38843.0</c:v>
                </c:pt>
                <c:pt idx="491">
                  <c:v>38844.0</c:v>
                </c:pt>
                <c:pt idx="492">
                  <c:v>38845.0</c:v>
                </c:pt>
                <c:pt idx="493">
                  <c:v>38846.0</c:v>
                </c:pt>
                <c:pt idx="494">
                  <c:v>38847.0</c:v>
                </c:pt>
                <c:pt idx="495">
                  <c:v>38848.0</c:v>
                </c:pt>
                <c:pt idx="496">
                  <c:v>38849.0</c:v>
                </c:pt>
                <c:pt idx="497">
                  <c:v>38850.0</c:v>
                </c:pt>
                <c:pt idx="498">
                  <c:v>38851.0</c:v>
                </c:pt>
                <c:pt idx="499">
                  <c:v>38852.0</c:v>
                </c:pt>
                <c:pt idx="500">
                  <c:v>38853.0</c:v>
                </c:pt>
                <c:pt idx="501">
                  <c:v>38854.0</c:v>
                </c:pt>
                <c:pt idx="502">
                  <c:v>38855.0</c:v>
                </c:pt>
                <c:pt idx="503">
                  <c:v>38856.0</c:v>
                </c:pt>
                <c:pt idx="504">
                  <c:v>38857.0</c:v>
                </c:pt>
                <c:pt idx="505">
                  <c:v>38858.0</c:v>
                </c:pt>
                <c:pt idx="506">
                  <c:v>38859.0</c:v>
                </c:pt>
                <c:pt idx="507">
                  <c:v>38860.0</c:v>
                </c:pt>
                <c:pt idx="508">
                  <c:v>38861.0</c:v>
                </c:pt>
                <c:pt idx="509">
                  <c:v>38862.0</c:v>
                </c:pt>
                <c:pt idx="510">
                  <c:v>38863.0</c:v>
                </c:pt>
                <c:pt idx="511">
                  <c:v>38864.0</c:v>
                </c:pt>
                <c:pt idx="512">
                  <c:v>38865.0</c:v>
                </c:pt>
                <c:pt idx="513">
                  <c:v>38866.0</c:v>
                </c:pt>
                <c:pt idx="514">
                  <c:v>38867.0</c:v>
                </c:pt>
                <c:pt idx="515">
                  <c:v>38868.0</c:v>
                </c:pt>
                <c:pt idx="516">
                  <c:v>38869.0</c:v>
                </c:pt>
                <c:pt idx="517">
                  <c:v>38870.0</c:v>
                </c:pt>
                <c:pt idx="518">
                  <c:v>38871.0</c:v>
                </c:pt>
                <c:pt idx="519">
                  <c:v>38872.0</c:v>
                </c:pt>
                <c:pt idx="520">
                  <c:v>38873.0</c:v>
                </c:pt>
                <c:pt idx="521">
                  <c:v>38874.0</c:v>
                </c:pt>
                <c:pt idx="522">
                  <c:v>38875.0</c:v>
                </c:pt>
                <c:pt idx="523">
                  <c:v>38876.0</c:v>
                </c:pt>
                <c:pt idx="524">
                  <c:v>38877.0</c:v>
                </c:pt>
                <c:pt idx="525">
                  <c:v>38878.0</c:v>
                </c:pt>
                <c:pt idx="526">
                  <c:v>38879.0</c:v>
                </c:pt>
                <c:pt idx="527">
                  <c:v>38880.0</c:v>
                </c:pt>
                <c:pt idx="528">
                  <c:v>38881.0</c:v>
                </c:pt>
                <c:pt idx="529">
                  <c:v>38882.0</c:v>
                </c:pt>
                <c:pt idx="530">
                  <c:v>38883.0</c:v>
                </c:pt>
                <c:pt idx="531">
                  <c:v>38884.0</c:v>
                </c:pt>
                <c:pt idx="532">
                  <c:v>38885.0</c:v>
                </c:pt>
                <c:pt idx="533">
                  <c:v>38886.0</c:v>
                </c:pt>
                <c:pt idx="534">
                  <c:v>38887.0</c:v>
                </c:pt>
                <c:pt idx="535">
                  <c:v>38888.0</c:v>
                </c:pt>
                <c:pt idx="536">
                  <c:v>38889.0</c:v>
                </c:pt>
                <c:pt idx="537">
                  <c:v>38890.0</c:v>
                </c:pt>
                <c:pt idx="538">
                  <c:v>38891.0</c:v>
                </c:pt>
                <c:pt idx="539">
                  <c:v>38892.0</c:v>
                </c:pt>
                <c:pt idx="540">
                  <c:v>38893.0</c:v>
                </c:pt>
                <c:pt idx="541">
                  <c:v>38894.0</c:v>
                </c:pt>
                <c:pt idx="542">
                  <c:v>38895.0</c:v>
                </c:pt>
                <c:pt idx="543">
                  <c:v>38896.0</c:v>
                </c:pt>
                <c:pt idx="544">
                  <c:v>38897.0</c:v>
                </c:pt>
                <c:pt idx="545">
                  <c:v>38898.0</c:v>
                </c:pt>
                <c:pt idx="546">
                  <c:v>38899.0</c:v>
                </c:pt>
                <c:pt idx="547">
                  <c:v>38900.0</c:v>
                </c:pt>
                <c:pt idx="548">
                  <c:v>38901.0</c:v>
                </c:pt>
                <c:pt idx="549">
                  <c:v>38902.0</c:v>
                </c:pt>
                <c:pt idx="550">
                  <c:v>38903.0</c:v>
                </c:pt>
                <c:pt idx="551">
                  <c:v>38904.0</c:v>
                </c:pt>
                <c:pt idx="552">
                  <c:v>38905.0</c:v>
                </c:pt>
                <c:pt idx="553">
                  <c:v>38906.0</c:v>
                </c:pt>
                <c:pt idx="554">
                  <c:v>38907.0</c:v>
                </c:pt>
                <c:pt idx="555">
                  <c:v>38908.0</c:v>
                </c:pt>
                <c:pt idx="556">
                  <c:v>38909.0</c:v>
                </c:pt>
                <c:pt idx="557">
                  <c:v>38910.0</c:v>
                </c:pt>
                <c:pt idx="558">
                  <c:v>38911.0</c:v>
                </c:pt>
                <c:pt idx="559">
                  <c:v>38912.0</c:v>
                </c:pt>
                <c:pt idx="560">
                  <c:v>38913.0</c:v>
                </c:pt>
                <c:pt idx="561">
                  <c:v>38914.0</c:v>
                </c:pt>
                <c:pt idx="562">
                  <c:v>38915.0</c:v>
                </c:pt>
                <c:pt idx="563">
                  <c:v>38916.0</c:v>
                </c:pt>
                <c:pt idx="564">
                  <c:v>38917.0</c:v>
                </c:pt>
                <c:pt idx="565">
                  <c:v>38918.0</c:v>
                </c:pt>
                <c:pt idx="566">
                  <c:v>38919.0</c:v>
                </c:pt>
                <c:pt idx="567">
                  <c:v>38920.0</c:v>
                </c:pt>
                <c:pt idx="568">
                  <c:v>38921.0</c:v>
                </c:pt>
                <c:pt idx="569">
                  <c:v>38922.0</c:v>
                </c:pt>
                <c:pt idx="570">
                  <c:v>38923.0</c:v>
                </c:pt>
                <c:pt idx="571">
                  <c:v>38924.0</c:v>
                </c:pt>
                <c:pt idx="572">
                  <c:v>38925.0</c:v>
                </c:pt>
                <c:pt idx="573">
                  <c:v>38926.0</c:v>
                </c:pt>
                <c:pt idx="574">
                  <c:v>38927.0</c:v>
                </c:pt>
                <c:pt idx="575">
                  <c:v>38928.0</c:v>
                </c:pt>
                <c:pt idx="576">
                  <c:v>38929.0</c:v>
                </c:pt>
                <c:pt idx="577">
                  <c:v>38930.0</c:v>
                </c:pt>
                <c:pt idx="578">
                  <c:v>38931.0</c:v>
                </c:pt>
                <c:pt idx="579">
                  <c:v>38932.0</c:v>
                </c:pt>
                <c:pt idx="580">
                  <c:v>38933.0</c:v>
                </c:pt>
                <c:pt idx="581">
                  <c:v>38934.0</c:v>
                </c:pt>
                <c:pt idx="582">
                  <c:v>38935.0</c:v>
                </c:pt>
                <c:pt idx="583">
                  <c:v>38936.0</c:v>
                </c:pt>
                <c:pt idx="584">
                  <c:v>38937.0</c:v>
                </c:pt>
                <c:pt idx="585">
                  <c:v>38938.0</c:v>
                </c:pt>
                <c:pt idx="586">
                  <c:v>38939.0</c:v>
                </c:pt>
                <c:pt idx="587">
                  <c:v>38940.0</c:v>
                </c:pt>
                <c:pt idx="588">
                  <c:v>38941.0</c:v>
                </c:pt>
                <c:pt idx="589">
                  <c:v>38942.0</c:v>
                </c:pt>
                <c:pt idx="590">
                  <c:v>38943.0</c:v>
                </c:pt>
                <c:pt idx="591">
                  <c:v>38944.0</c:v>
                </c:pt>
                <c:pt idx="592">
                  <c:v>38945.0</c:v>
                </c:pt>
                <c:pt idx="593">
                  <c:v>38946.0</c:v>
                </c:pt>
                <c:pt idx="594">
                  <c:v>38947.0</c:v>
                </c:pt>
                <c:pt idx="595">
                  <c:v>38948.0</c:v>
                </c:pt>
                <c:pt idx="596">
                  <c:v>38949.0</c:v>
                </c:pt>
                <c:pt idx="597">
                  <c:v>38950.0</c:v>
                </c:pt>
                <c:pt idx="598">
                  <c:v>38951.0</c:v>
                </c:pt>
                <c:pt idx="599">
                  <c:v>38952.0</c:v>
                </c:pt>
                <c:pt idx="600">
                  <c:v>38953.0</c:v>
                </c:pt>
                <c:pt idx="601">
                  <c:v>38954.0</c:v>
                </c:pt>
                <c:pt idx="602">
                  <c:v>38955.0</c:v>
                </c:pt>
                <c:pt idx="603">
                  <c:v>38956.0</c:v>
                </c:pt>
                <c:pt idx="604">
                  <c:v>38957.0</c:v>
                </c:pt>
                <c:pt idx="605">
                  <c:v>38958.0</c:v>
                </c:pt>
                <c:pt idx="606">
                  <c:v>38959.0</c:v>
                </c:pt>
                <c:pt idx="607">
                  <c:v>38960.0</c:v>
                </c:pt>
                <c:pt idx="608">
                  <c:v>38961.0</c:v>
                </c:pt>
                <c:pt idx="609">
                  <c:v>38962.0</c:v>
                </c:pt>
                <c:pt idx="610">
                  <c:v>38963.0</c:v>
                </c:pt>
                <c:pt idx="611">
                  <c:v>38964.0</c:v>
                </c:pt>
                <c:pt idx="612">
                  <c:v>38965.0</c:v>
                </c:pt>
                <c:pt idx="613">
                  <c:v>38966.0</c:v>
                </c:pt>
                <c:pt idx="614">
                  <c:v>38967.0</c:v>
                </c:pt>
                <c:pt idx="615">
                  <c:v>38968.0</c:v>
                </c:pt>
                <c:pt idx="616">
                  <c:v>38969.0</c:v>
                </c:pt>
                <c:pt idx="617">
                  <c:v>38970.0</c:v>
                </c:pt>
                <c:pt idx="618">
                  <c:v>38971.0</c:v>
                </c:pt>
                <c:pt idx="619">
                  <c:v>38972.0</c:v>
                </c:pt>
                <c:pt idx="620">
                  <c:v>38973.0</c:v>
                </c:pt>
                <c:pt idx="621">
                  <c:v>38974.0</c:v>
                </c:pt>
                <c:pt idx="622">
                  <c:v>38975.0</c:v>
                </c:pt>
                <c:pt idx="623">
                  <c:v>38976.0</c:v>
                </c:pt>
                <c:pt idx="624">
                  <c:v>38977.0</c:v>
                </c:pt>
                <c:pt idx="625">
                  <c:v>38978.0</c:v>
                </c:pt>
                <c:pt idx="626">
                  <c:v>38979.0</c:v>
                </c:pt>
                <c:pt idx="627">
                  <c:v>38980.0</c:v>
                </c:pt>
                <c:pt idx="628">
                  <c:v>38981.0</c:v>
                </c:pt>
                <c:pt idx="629">
                  <c:v>38982.0</c:v>
                </c:pt>
                <c:pt idx="630">
                  <c:v>38983.0</c:v>
                </c:pt>
                <c:pt idx="631">
                  <c:v>38984.0</c:v>
                </c:pt>
                <c:pt idx="632">
                  <c:v>38985.0</c:v>
                </c:pt>
                <c:pt idx="633">
                  <c:v>38986.0</c:v>
                </c:pt>
                <c:pt idx="634">
                  <c:v>38987.0</c:v>
                </c:pt>
                <c:pt idx="635">
                  <c:v>38988.0</c:v>
                </c:pt>
                <c:pt idx="636">
                  <c:v>38989.0</c:v>
                </c:pt>
                <c:pt idx="637">
                  <c:v>38990.0</c:v>
                </c:pt>
                <c:pt idx="638">
                  <c:v>38991.0</c:v>
                </c:pt>
                <c:pt idx="639">
                  <c:v>38992.0</c:v>
                </c:pt>
                <c:pt idx="640">
                  <c:v>38993.0</c:v>
                </c:pt>
                <c:pt idx="641">
                  <c:v>38994.0</c:v>
                </c:pt>
                <c:pt idx="642">
                  <c:v>38995.0</c:v>
                </c:pt>
                <c:pt idx="643">
                  <c:v>38996.0</c:v>
                </c:pt>
                <c:pt idx="644">
                  <c:v>38997.0</c:v>
                </c:pt>
                <c:pt idx="645">
                  <c:v>38998.0</c:v>
                </c:pt>
                <c:pt idx="646">
                  <c:v>38999.0</c:v>
                </c:pt>
                <c:pt idx="647">
                  <c:v>39000.0</c:v>
                </c:pt>
                <c:pt idx="648">
                  <c:v>39001.0</c:v>
                </c:pt>
                <c:pt idx="649">
                  <c:v>39002.0</c:v>
                </c:pt>
                <c:pt idx="650">
                  <c:v>39003.0</c:v>
                </c:pt>
                <c:pt idx="651">
                  <c:v>39004.0</c:v>
                </c:pt>
                <c:pt idx="652">
                  <c:v>39005.0</c:v>
                </c:pt>
                <c:pt idx="653">
                  <c:v>39006.0</c:v>
                </c:pt>
                <c:pt idx="654">
                  <c:v>39007.0</c:v>
                </c:pt>
                <c:pt idx="655">
                  <c:v>39008.0</c:v>
                </c:pt>
                <c:pt idx="656">
                  <c:v>39009.0</c:v>
                </c:pt>
                <c:pt idx="657">
                  <c:v>39010.0</c:v>
                </c:pt>
                <c:pt idx="658">
                  <c:v>39011.0</c:v>
                </c:pt>
                <c:pt idx="659">
                  <c:v>39012.0</c:v>
                </c:pt>
                <c:pt idx="660">
                  <c:v>39013.0</c:v>
                </c:pt>
                <c:pt idx="661">
                  <c:v>39014.0</c:v>
                </c:pt>
                <c:pt idx="662">
                  <c:v>39015.0</c:v>
                </c:pt>
                <c:pt idx="663">
                  <c:v>39016.0</c:v>
                </c:pt>
                <c:pt idx="664">
                  <c:v>39017.0</c:v>
                </c:pt>
                <c:pt idx="665">
                  <c:v>39018.0</c:v>
                </c:pt>
                <c:pt idx="666">
                  <c:v>39019.0</c:v>
                </c:pt>
                <c:pt idx="667">
                  <c:v>39020.0</c:v>
                </c:pt>
                <c:pt idx="668">
                  <c:v>39021.0</c:v>
                </c:pt>
                <c:pt idx="669">
                  <c:v>39022.0</c:v>
                </c:pt>
                <c:pt idx="670">
                  <c:v>39023.0</c:v>
                </c:pt>
                <c:pt idx="671">
                  <c:v>39024.0</c:v>
                </c:pt>
                <c:pt idx="672">
                  <c:v>39025.0</c:v>
                </c:pt>
                <c:pt idx="673">
                  <c:v>39026.0</c:v>
                </c:pt>
                <c:pt idx="674">
                  <c:v>39027.0</c:v>
                </c:pt>
                <c:pt idx="675">
                  <c:v>39028.0</c:v>
                </c:pt>
                <c:pt idx="676">
                  <c:v>39029.0</c:v>
                </c:pt>
                <c:pt idx="677">
                  <c:v>39030.0</c:v>
                </c:pt>
                <c:pt idx="678">
                  <c:v>39031.0</c:v>
                </c:pt>
                <c:pt idx="679">
                  <c:v>39032.0</c:v>
                </c:pt>
                <c:pt idx="680">
                  <c:v>39033.0</c:v>
                </c:pt>
                <c:pt idx="681">
                  <c:v>39034.0</c:v>
                </c:pt>
                <c:pt idx="682">
                  <c:v>39035.0</c:v>
                </c:pt>
                <c:pt idx="683">
                  <c:v>39036.0</c:v>
                </c:pt>
                <c:pt idx="684">
                  <c:v>39037.0</c:v>
                </c:pt>
                <c:pt idx="685">
                  <c:v>39038.0</c:v>
                </c:pt>
                <c:pt idx="686">
                  <c:v>39039.0</c:v>
                </c:pt>
                <c:pt idx="687">
                  <c:v>39040.0</c:v>
                </c:pt>
                <c:pt idx="688">
                  <c:v>39041.0</c:v>
                </c:pt>
                <c:pt idx="689">
                  <c:v>39042.0</c:v>
                </c:pt>
                <c:pt idx="690">
                  <c:v>39043.0</c:v>
                </c:pt>
                <c:pt idx="691">
                  <c:v>39044.0</c:v>
                </c:pt>
                <c:pt idx="692">
                  <c:v>39045.0</c:v>
                </c:pt>
                <c:pt idx="693">
                  <c:v>39046.0</c:v>
                </c:pt>
                <c:pt idx="694">
                  <c:v>39047.0</c:v>
                </c:pt>
                <c:pt idx="695">
                  <c:v>39048.0</c:v>
                </c:pt>
                <c:pt idx="696">
                  <c:v>39049.0</c:v>
                </c:pt>
                <c:pt idx="697">
                  <c:v>39050.0</c:v>
                </c:pt>
                <c:pt idx="698">
                  <c:v>39051.0</c:v>
                </c:pt>
                <c:pt idx="699">
                  <c:v>39052.0</c:v>
                </c:pt>
                <c:pt idx="700">
                  <c:v>39053.0</c:v>
                </c:pt>
                <c:pt idx="701">
                  <c:v>39054.0</c:v>
                </c:pt>
                <c:pt idx="702">
                  <c:v>39055.0</c:v>
                </c:pt>
                <c:pt idx="703">
                  <c:v>39056.0</c:v>
                </c:pt>
                <c:pt idx="704">
                  <c:v>39057.0</c:v>
                </c:pt>
                <c:pt idx="705">
                  <c:v>39058.0</c:v>
                </c:pt>
                <c:pt idx="706">
                  <c:v>39059.0</c:v>
                </c:pt>
                <c:pt idx="707">
                  <c:v>39060.0</c:v>
                </c:pt>
                <c:pt idx="708">
                  <c:v>39061.0</c:v>
                </c:pt>
                <c:pt idx="709">
                  <c:v>39062.0</c:v>
                </c:pt>
                <c:pt idx="710">
                  <c:v>39063.0</c:v>
                </c:pt>
                <c:pt idx="711">
                  <c:v>39064.0</c:v>
                </c:pt>
                <c:pt idx="712">
                  <c:v>39065.0</c:v>
                </c:pt>
                <c:pt idx="713">
                  <c:v>39066.0</c:v>
                </c:pt>
                <c:pt idx="714">
                  <c:v>39067.0</c:v>
                </c:pt>
                <c:pt idx="715">
                  <c:v>39068.0</c:v>
                </c:pt>
                <c:pt idx="716">
                  <c:v>39069.0</c:v>
                </c:pt>
                <c:pt idx="717">
                  <c:v>39070.0</c:v>
                </c:pt>
                <c:pt idx="718">
                  <c:v>39071.0</c:v>
                </c:pt>
                <c:pt idx="719">
                  <c:v>39072.0</c:v>
                </c:pt>
                <c:pt idx="720">
                  <c:v>39073.0</c:v>
                </c:pt>
                <c:pt idx="721">
                  <c:v>39074.0</c:v>
                </c:pt>
                <c:pt idx="722">
                  <c:v>39075.0</c:v>
                </c:pt>
                <c:pt idx="723">
                  <c:v>39076.0</c:v>
                </c:pt>
                <c:pt idx="724">
                  <c:v>39077.0</c:v>
                </c:pt>
                <c:pt idx="725">
                  <c:v>39078.0</c:v>
                </c:pt>
                <c:pt idx="726">
                  <c:v>39079.0</c:v>
                </c:pt>
                <c:pt idx="727">
                  <c:v>39080.0</c:v>
                </c:pt>
                <c:pt idx="728">
                  <c:v>39081.0</c:v>
                </c:pt>
                <c:pt idx="729">
                  <c:v>39082.0</c:v>
                </c:pt>
                <c:pt idx="730">
                  <c:v>39083.0</c:v>
                </c:pt>
                <c:pt idx="731">
                  <c:v>39084.0</c:v>
                </c:pt>
                <c:pt idx="732">
                  <c:v>39085.0</c:v>
                </c:pt>
                <c:pt idx="733">
                  <c:v>39086.0</c:v>
                </c:pt>
                <c:pt idx="734">
                  <c:v>39087.0</c:v>
                </c:pt>
                <c:pt idx="735">
                  <c:v>39088.0</c:v>
                </c:pt>
                <c:pt idx="736">
                  <c:v>39089.0</c:v>
                </c:pt>
                <c:pt idx="737">
                  <c:v>39090.0</c:v>
                </c:pt>
                <c:pt idx="738">
                  <c:v>39091.0</c:v>
                </c:pt>
                <c:pt idx="739">
                  <c:v>39092.0</c:v>
                </c:pt>
                <c:pt idx="740">
                  <c:v>39093.0</c:v>
                </c:pt>
                <c:pt idx="741">
                  <c:v>39094.0</c:v>
                </c:pt>
                <c:pt idx="742">
                  <c:v>39095.0</c:v>
                </c:pt>
                <c:pt idx="743">
                  <c:v>39096.0</c:v>
                </c:pt>
                <c:pt idx="744">
                  <c:v>39097.0</c:v>
                </c:pt>
                <c:pt idx="745">
                  <c:v>39098.0</c:v>
                </c:pt>
                <c:pt idx="746">
                  <c:v>39099.0</c:v>
                </c:pt>
                <c:pt idx="747">
                  <c:v>39100.0</c:v>
                </c:pt>
                <c:pt idx="748">
                  <c:v>39101.0</c:v>
                </c:pt>
                <c:pt idx="749">
                  <c:v>39102.0</c:v>
                </c:pt>
                <c:pt idx="750">
                  <c:v>39103.0</c:v>
                </c:pt>
                <c:pt idx="751">
                  <c:v>39104.0</c:v>
                </c:pt>
                <c:pt idx="752">
                  <c:v>39105.0</c:v>
                </c:pt>
                <c:pt idx="753">
                  <c:v>39106.0</c:v>
                </c:pt>
                <c:pt idx="754">
                  <c:v>39107.0</c:v>
                </c:pt>
                <c:pt idx="755">
                  <c:v>39108.0</c:v>
                </c:pt>
                <c:pt idx="756">
                  <c:v>39109.0</c:v>
                </c:pt>
                <c:pt idx="757">
                  <c:v>39110.0</c:v>
                </c:pt>
                <c:pt idx="758">
                  <c:v>39111.0</c:v>
                </c:pt>
                <c:pt idx="759">
                  <c:v>39112.0</c:v>
                </c:pt>
                <c:pt idx="760">
                  <c:v>39113.0</c:v>
                </c:pt>
                <c:pt idx="761">
                  <c:v>39114.0</c:v>
                </c:pt>
                <c:pt idx="762">
                  <c:v>39115.0</c:v>
                </c:pt>
                <c:pt idx="763">
                  <c:v>39116.0</c:v>
                </c:pt>
                <c:pt idx="764">
                  <c:v>39117.0</c:v>
                </c:pt>
                <c:pt idx="765">
                  <c:v>39118.0</c:v>
                </c:pt>
                <c:pt idx="766">
                  <c:v>39119.0</c:v>
                </c:pt>
                <c:pt idx="767">
                  <c:v>39120.0</c:v>
                </c:pt>
                <c:pt idx="768">
                  <c:v>39121.0</c:v>
                </c:pt>
                <c:pt idx="769">
                  <c:v>39122.0</c:v>
                </c:pt>
                <c:pt idx="770">
                  <c:v>39123.0</c:v>
                </c:pt>
                <c:pt idx="771">
                  <c:v>39124.0</c:v>
                </c:pt>
                <c:pt idx="772">
                  <c:v>39125.0</c:v>
                </c:pt>
                <c:pt idx="773">
                  <c:v>39126.0</c:v>
                </c:pt>
                <c:pt idx="774">
                  <c:v>39127.0</c:v>
                </c:pt>
                <c:pt idx="775">
                  <c:v>39128.0</c:v>
                </c:pt>
                <c:pt idx="776">
                  <c:v>39129.0</c:v>
                </c:pt>
                <c:pt idx="777">
                  <c:v>39130.0</c:v>
                </c:pt>
                <c:pt idx="778">
                  <c:v>39131.0</c:v>
                </c:pt>
                <c:pt idx="779">
                  <c:v>39132.0</c:v>
                </c:pt>
                <c:pt idx="780">
                  <c:v>39133.0</c:v>
                </c:pt>
                <c:pt idx="781">
                  <c:v>39134.0</c:v>
                </c:pt>
                <c:pt idx="782">
                  <c:v>39135.0</c:v>
                </c:pt>
                <c:pt idx="783">
                  <c:v>39136.0</c:v>
                </c:pt>
                <c:pt idx="784">
                  <c:v>39137.0</c:v>
                </c:pt>
                <c:pt idx="785">
                  <c:v>39138.0</c:v>
                </c:pt>
                <c:pt idx="786">
                  <c:v>39139.0</c:v>
                </c:pt>
                <c:pt idx="787">
                  <c:v>39140.0</c:v>
                </c:pt>
                <c:pt idx="788">
                  <c:v>39141.0</c:v>
                </c:pt>
                <c:pt idx="789">
                  <c:v>39142.0</c:v>
                </c:pt>
                <c:pt idx="790">
                  <c:v>39143.0</c:v>
                </c:pt>
                <c:pt idx="791">
                  <c:v>39144.0</c:v>
                </c:pt>
                <c:pt idx="792">
                  <c:v>39145.0</c:v>
                </c:pt>
                <c:pt idx="793">
                  <c:v>39146.0</c:v>
                </c:pt>
                <c:pt idx="794">
                  <c:v>39147.0</c:v>
                </c:pt>
                <c:pt idx="795">
                  <c:v>39148.0</c:v>
                </c:pt>
                <c:pt idx="796">
                  <c:v>39149.0</c:v>
                </c:pt>
                <c:pt idx="797">
                  <c:v>39150.0</c:v>
                </c:pt>
                <c:pt idx="798">
                  <c:v>39151.0</c:v>
                </c:pt>
                <c:pt idx="799">
                  <c:v>39152.0</c:v>
                </c:pt>
                <c:pt idx="800">
                  <c:v>39153.0</c:v>
                </c:pt>
                <c:pt idx="801">
                  <c:v>39154.0</c:v>
                </c:pt>
                <c:pt idx="802">
                  <c:v>39155.0</c:v>
                </c:pt>
                <c:pt idx="803">
                  <c:v>39156.0</c:v>
                </c:pt>
                <c:pt idx="804">
                  <c:v>39157.0</c:v>
                </c:pt>
                <c:pt idx="805">
                  <c:v>39158.0</c:v>
                </c:pt>
                <c:pt idx="806">
                  <c:v>39159.0</c:v>
                </c:pt>
                <c:pt idx="807">
                  <c:v>39160.0</c:v>
                </c:pt>
                <c:pt idx="808">
                  <c:v>39161.0</c:v>
                </c:pt>
                <c:pt idx="809">
                  <c:v>39162.0</c:v>
                </c:pt>
                <c:pt idx="810">
                  <c:v>39163.0</c:v>
                </c:pt>
                <c:pt idx="811">
                  <c:v>39164.0</c:v>
                </c:pt>
                <c:pt idx="812">
                  <c:v>39165.0</c:v>
                </c:pt>
                <c:pt idx="813">
                  <c:v>39166.0</c:v>
                </c:pt>
                <c:pt idx="814">
                  <c:v>39167.0</c:v>
                </c:pt>
                <c:pt idx="815">
                  <c:v>39168.0</c:v>
                </c:pt>
                <c:pt idx="816">
                  <c:v>39169.0</c:v>
                </c:pt>
                <c:pt idx="817">
                  <c:v>39170.0</c:v>
                </c:pt>
                <c:pt idx="818">
                  <c:v>39171.0</c:v>
                </c:pt>
                <c:pt idx="819">
                  <c:v>39172.0</c:v>
                </c:pt>
                <c:pt idx="820">
                  <c:v>39173.0</c:v>
                </c:pt>
                <c:pt idx="821">
                  <c:v>39174.0</c:v>
                </c:pt>
                <c:pt idx="822">
                  <c:v>39175.0</c:v>
                </c:pt>
                <c:pt idx="823">
                  <c:v>39176.0</c:v>
                </c:pt>
                <c:pt idx="824">
                  <c:v>39177.0</c:v>
                </c:pt>
                <c:pt idx="825">
                  <c:v>39178.0</c:v>
                </c:pt>
                <c:pt idx="826">
                  <c:v>39179.0</c:v>
                </c:pt>
                <c:pt idx="827">
                  <c:v>39180.0</c:v>
                </c:pt>
                <c:pt idx="828">
                  <c:v>39181.0</c:v>
                </c:pt>
                <c:pt idx="829">
                  <c:v>39182.0</c:v>
                </c:pt>
                <c:pt idx="830">
                  <c:v>39183.0</c:v>
                </c:pt>
                <c:pt idx="831">
                  <c:v>39184.0</c:v>
                </c:pt>
                <c:pt idx="832">
                  <c:v>39185.0</c:v>
                </c:pt>
                <c:pt idx="833">
                  <c:v>39186.0</c:v>
                </c:pt>
                <c:pt idx="834">
                  <c:v>39187.0</c:v>
                </c:pt>
                <c:pt idx="835">
                  <c:v>39188.0</c:v>
                </c:pt>
                <c:pt idx="836">
                  <c:v>39189.0</c:v>
                </c:pt>
                <c:pt idx="837">
                  <c:v>39190.0</c:v>
                </c:pt>
                <c:pt idx="838">
                  <c:v>39191.0</c:v>
                </c:pt>
                <c:pt idx="839">
                  <c:v>39192.0</c:v>
                </c:pt>
                <c:pt idx="840">
                  <c:v>39193.0</c:v>
                </c:pt>
                <c:pt idx="841">
                  <c:v>39194.0</c:v>
                </c:pt>
                <c:pt idx="842">
                  <c:v>39195.0</c:v>
                </c:pt>
                <c:pt idx="843">
                  <c:v>39196.0</c:v>
                </c:pt>
                <c:pt idx="844">
                  <c:v>39197.0</c:v>
                </c:pt>
                <c:pt idx="845">
                  <c:v>39198.0</c:v>
                </c:pt>
                <c:pt idx="846">
                  <c:v>39199.0</c:v>
                </c:pt>
                <c:pt idx="847">
                  <c:v>39200.0</c:v>
                </c:pt>
                <c:pt idx="848">
                  <c:v>39201.0</c:v>
                </c:pt>
                <c:pt idx="849">
                  <c:v>39202.0</c:v>
                </c:pt>
                <c:pt idx="850">
                  <c:v>39203.0</c:v>
                </c:pt>
                <c:pt idx="851">
                  <c:v>39204.0</c:v>
                </c:pt>
                <c:pt idx="852">
                  <c:v>39205.0</c:v>
                </c:pt>
                <c:pt idx="853">
                  <c:v>39206.0</c:v>
                </c:pt>
                <c:pt idx="854">
                  <c:v>39207.0</c:v>
                </c:pt>
                <c:pt idx="855">
                  <c:v>39208.0</c:v>
                </c:pt>
                <c:pt idx="856">
                  <c:v>39209.0</c:v>
                </c:pt>
                <c:pt idx="857">
                  <c:v>39210.0</c:v>
                </c:pt>
                <c:pt idx="858">
                  <c:v>39211.0</c:v>
                </c:pt>
                <c:pt idx="859">
                  <c:v>39212.0</c:v>
                </c:pt>
                <c:pt idx="860">
                  <c:v>39213.0</c:v>
                </c:pt>
                <c:pt idx="861">
                  <c:v>39214.0</c:v>
                </c:pt>
                <c:pt idx="862">
                  <c:v>39215.0</c:v>
                </c:pt>
                <c:pt idx="863">
                  <c:v>39216.0</c:v>
                </c:pt>
                <c:pt idx="864">
                  <c:v>39217.0</c:v>
                </c:pt>
                <c:pt idx="865">
                  <c:v>39218.0</c:v>
                </c:pt>
                <c:pt idx="866">
                  <c:v>39219.0</c:v>
                </c:pt>
                <c:pt idx="867">
                  <c:v>39220.0</c:v>
                </c:pt>
                <c:pt idx="868">
                  <c:v>39221.0</c:v>
                </c:pt>
                <c:pt idx="869">
                  <c:v>39222.0</c:v>
                </c:pt>
                <c:pt idx="870">
                  <c:v>39223.0</c:v>
                </c:pt>
                <c:pt idx="871">
                  <c:v>39224.0</c:v>
                </c:pt>
                <c:pt idx="872">
                  <c:v>39225.0</c:v>
                </c:pt>
                <c:pt idx="873">
                  <c:v>39226.0</c:v>
                </c:pt>
                <c:pt idx="874">
                  <c:v>39227.0</c:v>
                </c:pt>
                <c:pt idx="875">
                  <c:v>39228.0</c:v>
                </c:pt>
                <c:pt idx="876">
                  <c:v>39229.0</c:v>
                </c:pt>
                <c:pt idx="877">
                  <c:v>39230.0</c:v>
                </c:pt>
                <c:pt idx="878">
                  <c:v>39231.0</c:v>
                </c:pt>
                <c:pt idx="879">
                  <c:v>39232.0</c:v>
                </c:pt>
                <c:pt idx="880">
                  <c:v>39233.0</c:v>
                </c:pt>
                <c:pt idx="881">
                  <c:v>39234.0</c:v>
                </c:pt>
                <c:pt idx="882">
                  <c:v>39235.0</c:v>
                </c:pt>
                <c:pt idx="883">
                  <c:v>39236.0</c:v>
                </c:pt>
                <c:pt idx="884">
                  <c:v>39237.0</c:v>
                </c:pt>
                <c:pt idx="885">
                  <c:v>39238.0</c:v>
                </c:pt>
                <c:pt idx="886">
                  <c:v>39239.0</c:v>
                </c:pt>
                <c:pt idx="887">
                  <c:v>39240.0</c:v>
                </c:pt>
                <c:pt idx="888">
                  <c:v>39241.0</c:v>
                </c:pt>
                <c:pt idx="889">
                  <c:v>39242.0</c:v>
                </c:pt>
                <c:pt idx="890">
                  <c:v>39243.0</c:v>
                </c:pt>
                <c:pt idx="891">
                  <c:v>39244.0</c:v>
                </c:pt>
                <c:pt idx="892">
                  <c:v>39245.0</c:v>
                </c:pt>
                <c:pt idx="893">
                  <c:v>39246.0</c:v>
                </c:pt>
                <c:pt idx="894">
                  <c:v>39247.0</c:v>
                </c:pt>
                <c:pt idx="895">
                  <c:v>39248.0</c:v>
                </c:pt>
                <c:pt idx="896">
                  <c:v>39249.0</c:v>
                </c:pt>
                <c:pt idx="897">
                  <c:v>39250.0</c:v>
                </c:pt>
                <c:pt idx="898">
                  <c:v>39251.0</c:v>
                </c:pt>
                <c:pt idx="899">
                  <c:v>39252.0</c:v>
                </c:pt>
                <c:pt idx="900">
                  <c:v>39253.0</c:v>
                </c:pt>
                <c:pt idx="901">
                  <c:v>39254.0</c:v>
                </c:pt>
                <c:pt idx="902">
                  <c:v>39255.0</c:v>
                </c:pt>
                <c:pt idx="903">
                  <c:v>39256.0</c:v>
                </c:pt>
                <c:pt idx="904">
                  <c:v>39257.0</c:v>
                </c:pt>
                <c:pt idx="905">
                  <c:v>39258.0</c:v>
                </c:pt>
                <c:pt idx="906">
                  <c:v>39259.0</c:v>
                </c:pt>
                <c:pt idx="907">
                  <c:v>39260.0</c:v>
                </c:pt>
                <c:pt idx="908">
                  <c:v>39261.0</c:v>
                </c:pt>
                <c:pt idx="909">
                  <c:v>39262.0</c:v>
                </c:pt>
                <c:pt idx="910">
                  <c:v>39263.0</c:v>
                </c:pt>
                <c:pt idx="911">
                  <c:v>39264.0</c:v>
                </c:pt>
                <c:pt idx="912">
                  <c:v>39265.0</c:v>
                </c:pt>
                <c:pt idx="913">
                  <c:v>39266.0</c:v>
                </c:pt>
                <c:pt idx="914">
                  <c:v>39267.0</c:v>
                </c:pt>
                <c:pt idx="915">
                  <c:v>39268.0</c:v>
                </c:pt>
                <c:pt idx="916">
                  <c:v>39269.0</c:v>
                </c:pt>
                <c:pt idx="917">
                  <c:v>39270.0</c:v>
                </c:pt>
                <c:pt idx="918">
                  <c:v>39271.0</c:v>
                </c:pt>
                <c:pt idx="919">
                  <c:v>39272.0</c:v>
                </c:pt>
                <c:pt idx="920">
                  <c:v>39273.0</c:v>
                </c:pt>
                <c:pt idx="921">
                  <c:v>39274.0</c:v>
                </c:pt>
                <c:pt idx="922">
                  <c:v>39275.0</c:v>
                </c:pt>
                <c:pt idx="923">
                  <c:v>39276.0</c:v>
                </c:pt>
                <c:pt idx="924">
                  <c:v>39277.0</c:v>
                </c:pt>
                <c:pt idx="925">
                  <c:v>39278.0</c:v>
                </c:pt>
                <c:pt idx="926">
                  <c:v>39279.0</c:v>
                </c:pt>
                <c:pt idx="927">
                  <c:v>39280.0</c:v>
                </c:pt>
                <c:pt idx="928">
                  <c:v>39281.0</c:v>
                </c:pt>
                <c:pt idx="929">
                  <c:v>39282.0</c:v>
                </c:pt>
                <c:pt idx="930">
                  <c:v>39283.0</c:v>
                </c:pt>
                <c:pt idx="931">
                  <c:v>39284.0</c:v>
                </c:pt>
                <c:pt idx="932">
                  <c:v>39285.0</c:v>
                </c:pt>
                <c:pt idx="933">
                  <c:v>39286.0</c:v>
                </c:pt>
                <c:pt idx="934">
                  <c:v>39287.0</c:v>
                </c:pt>
                <c:pt idx="935">
                  <c:v>39288.0</c:v>
                </c:pt>
                <c:pt idx="936">
                  <c:v>39289.0</c:v>
                </c:pt>
                <c:pt idx="937">
                  <c:v>39290.0</c:v>
                </c:pt>
                <c:pt idx="938">
                  <c:v>39291.0</c:v>
                </c:pt>
                <c:pt idx="939">
                  <c:v>39292.0</c:v>
                </c:pt>
                <c:pt idx="940">
                  <c:v>39293.0</c:v>
                </c:pt>
                <c:pt idx="941">
                  <c:v>39294.0</c:v>
                </c:pt>
                <c:pt idx="942">
                  <c:v>39295.0</c:v>
                </c:pt>
                <c:pt idx="943">
                  <c:v>39296.0</c:v>
                </c:pt>
                <c:pt idx="944">
                  <c:v>39297.0</c:v>
                </c:pt>
                <c:pt idx="945">
                  <c:v>39298.0</c:v>
                </c:pt>
                <c:pt idx="946">
                  <c:v>39299.0</c:v>
                </c:pt>
                <c:pt idx="947">
                  <c:v>39300.0</c:v>
                </c:pt>
                <c:pt idx="948">
                  <c:v>39301.0</c:v>
                </c:pt>
                <c:pt idx="949">
                  <c:v>39302.0</c:v>
                </c:pt>
                <c:pt idx="950">
                  <c:v>39303.0</c:v>
                </c:pt>
                <c:pt idx="951">
                  <c:v>39304.0</c:v>
                </c:pt>
                <c:pt idx="952">
                  <c:v>39305.0</c:v>
                </c:pt>
                <c:pt idx="953">
                  <c:v>39306.0</c:v>
                </c:pt>
                <c:pt idx="954">
                  <c:v>39307.0</c:v>
                </c:pt>
                <c:pt idx="955">
                  <c:v>39308.0</c:v>
                </c:pt>
                <c:pt idx="956">
                  <c:v>39309.0</c:v>
                </c:pt>
                <c:pt idx="957">
                  <c:v>39310.0</c:v>
                </c:pt>
                <c:pt idx="958">
                  <c:v>39311.0</c:v>
                </c:pt>
                <c:pt idx="959">
                  <c:v>39312.0</c:v>
                </c:pt>
                <c:pt idx="960">
                  <c:v>39313.0</c:v>
                </c:pt>
                <c:pt idx="961">
                  <c:v>39314.0</c:v>
                </c:pt>
                <c:pt idx="962">
                  <c:v>39315.0</c:v>
                </c:pt>
                <c:pt idx="963">
                  <c:v>39316.0</c:v>
                </c:pt>
                <c:pt idx="964">
                  <c:v>39317.0</c:v>
                </c:pt>
                <c:pt idx="965">
                  <c:v>39318.0</c:v>
                </c:pt>
                <c:pt idx="966">
                  <c:v>39319.0</c:v>
                </c:pt>
                <c:pt idx="967">
                  <c:v>39320.0</c:v>
                </c:pt>
                <c:pt idx="968">
                  <c:v>39321.0</c:v>
                </c:pt>
                <c:pt idx="969">
                  <c:v>39322.0</c:v>
                </c:pt>
                <c:pt idx="970">
                  <c:v>39323.0</c:v>
                </c:pt>
                <c:pt idx="971">
                  <c:v>39324.0</c:v>
                </c:pt>
                <c:pt idx="972">
                  <c:v>39325.0</c:v>
                </c:pt>
                <c:pt idx="973">
                  <c:v>39326.0</c:v>
                </c:pt>
                <c:pt idx="974">
                  <c:v>39327.0</c:v>
                </c:pt>
                <c:pt idx="975">
                  <c:v>39328.0</c:v>
                </c:pt>
                <c:pt idx="976">
                  <c:v>39329.0</c:v>
                </c:pt>
                <c:pt idx="977">
                  <c:v>39330.0</c:v>
                </c:pt>
                <c:pt idx="978">
                  <c:v>39331.0</c:v>
                </c:pt>
                <c:pt idx="979">
                  <c:v>39332.0</c:v>
                </c:pt>
                <c:pt idx="980">
                  <c:v>39333.0</c:v>
                </c:pt>
                <c:pt idx="981">
                  <c:v>39334.0</c:v>
                </c:pt>
                <c:pt idx="982">
                  <c:v>39335.0</c:v>
                </c:pt>
                <c:pt idx="983">
                  <c:v>39336.0</c:v>
                </c:pt>
                <c:pt idx="984">
                  <c:v>39337.0</c:v>
                </c:pt>
                <c:pt idx="985">
                  <c:v>39338.0</c:v>
                </c:pt>
                <c:pt idx="986">
                  <c:v>39339.0</c:v>
                </c:pt>
                <c:pt idx="987">
                  <c:v>39340.0</c:v>
                </c:pt>
                <c:pt idx="988">
                  <c:v>39341.0</c:v>
                </c:pt>
                <c:pt idx="989">
                  <c:v>39342.0</c:v>
                </c:pt>
                <c:pt idx="990">
                  <c:v>39343.0</c:v>
                </c:pt>
                <c:pt idx="991">
                  <c:v>39344.0</c:v>
                </c:pt>
                <c:pt idx="992">
                  <c:v>39345.0</c:v>
                </c:pt>
                <c:pt idx="993">
                  <c:v>39346.0</c:v>
                </c:pt>
                <c:pt idx="994">
                  <c:v>39347.0</c:v>
                </c:pt>
                <c:pt idx="995">
                  <c:v>39348.0</c:v>
                </c:pt>
                <c:pt idx="996">
                  <c:v>39349.0</c:v>
                </c:pt>
                <c:pt idx="997">
                  <c:v>39350.0</c:v>
                </c:pt>
                <c:pt idx="998">
                  <c:v>39351.0</c:v>
                </c:pt>
                <c:pt idx="999">
                  <c:v>39352.0</c:v>
                </c:pt>
                <c:pt idx="1000">
                  <c:v>39353.0</c:v>
                </c:pt>
                <c:pt idx="1001">
                  <c:v>39354.0</c:v>
                </c:pt>
                <c:pt idx="1002">
                  <c:v>39355.0</c:v>
                </c:pt>
                <c:pt idx="1003">
                  <c:v>39356.0</c:v>
                </c:pt>
                <c:pt idx="1004">
                  <c:v>39357.0</c:v>
                </c:pt>
                <c:pt idx="1005">
                  <c:v>39358.0</c:v>
                </c:pt>
                <c:pt idx="1006">
                  <c:v>39359.0</c:v>
                </c:pt>
                <c:pt idx="1007">
                  <c:v>39360.0</c:v>
                </c:pt>
                <c:pt idx="1008">
                  <c:v>39361.0</c:v>
                </c:pt>
                <c:pt idx="1009">
                  <c:v>39362.0</c:v>
                </c:pt>
                <c:pt idx="1010">
                  <c:v>39363.0</c:v>
                </c:pt>
                <c:pt idx="1011">
                  <c:v>39364.0</c:v>
                </c:pt>
                <c:pt idx="1012">
                  <c:v>39365.0</c:v>
                </c:pt>
                <c:pt idx="1013">
                  <c:v>39366.0</c:v>
                </c:pt>
                <c:pt idx="1014">
                  <c:v>39367.0</c:v>
                </c:pt>
                <c:pt idx="1015">
                  <c:v>39368.0</c:v>
                </c:pt>
                <c:pt idx="1016">
                  <c:v>39369.0</c:v>
                </c:pt>
                <c:pt idx="1017">
                  <c:v>39370.0</c:v>
                </c:pt>
                <c:pt idx="1018">
                  <c:v>39371.0</c:v>
                </c:pt>
                <c:pt idx="1019">
                  <c:v>39372.0</c:v>
                </c:pt>
                <c:pt idx="1020">
                  <c:v>39373.0</c:v>
                </c:pt>
                <c:pt idx="1021">
                  <c:v>39374.0</c:v>
                </c:pt>
                <c:pt idx="1022">
                  <c:v>39375.0</c:v>
                </c:pt>
                <c:pt idx="1023">
                  <c:v>39376.0</c:v>
                </c:pt>
                <c:pt idx="1024">
                  <c:v>39377.0</c:v>
                </c:pt>
                <c:pt idx="1025">
                  <c:v>39378.0</c:v>
                </c:pt>
                <c:pt idx="1026">
                  <c:v>39379.0</c:v>
                </c:pt>
                <c:pt idx="1027">
                  <c:v>39380.0</c:v>
                </c:pt>
                <c:pt idx="1028">
                  <c:v>39381.0</c:v>
                </c:pt>
                <c:pt idx="1029">
                  <c:v>39382.0</c:v>
                </c:pt>
                <c:pt idx="1030">
                  <c:v>39383.0</c:v>
                </c:pt>
                <c:pt idx="1031">
                  <c:v>39384.0</c:v>
                </c:pt>
                <c:pt idx="1032">
                  <c:v>39385.0</c:v>
                </c:pt>
                <c:pt idx="1033">
                  <c:v>39386.0</c:v>
                </c:pt>
                <c:pt idx="1034">
                  <c:v>39387.0</c:v>
                </c:pt>
                <c:pt idx="1035">
                  <c:v>39388.0</c:v>
                </c:pt>
                <c:pt idx="1036">
                  <c:v>39389.0</c:v>
                </c:pt>
                <c:pt idx="1037">
                  <c:v>39390.0</c:v>
                </c:pt>
                <c:pt idx="1038">
                  <c:v>39391.0</c:v>
                </c:pt>
                <c:pt idx="1039">
                  <c:v>39392.0</c:v>
                </c:pt>
                <c:pt idx="1040">
                  <c:v>39393.0</c:v>
                </c:pt>
                <c:pt idx="1041">
                  <c:v>39394.0</c:v>
                </c:pt>
                <c:pt idx="1042">
                  <c:v>39395.0</c:v>
                </c:pt>
                <c:pt idx="1043">
                  <c:v>39396.0</c:v>
                </c:pt>
                <c:pt idx="1044">
                  <c:v>39397.0</c:v>
                </c:pt>
                <c:pt idx="1045">
                  <c:v>39398.0</c:v>
                </c:pt>
                <c:pt idx="1046">
                  <c:v>39399.0</c:v>
                </c:pt>
                <c:pt idx="1047">
                  <c:v>39400.0</c:v>
                </c:pt>
                <c:pt idx="1048">
                  <c:v>39401.0</c:v>
                </c:pt>
                <c:pt idx="1049">
                  <c:v>39402.0</c:v>
                </c:pt>
                <c:pt idx="1050">
                  <c:v>39403.0</c:v>
                </c:pt>
                <c:pt idx="1051">
                  <c:v>39404.0</c:v>
                </c:pt>
                <c:pt idx="1052">
                  <c:v>39405.0</c:v>
                </c:pt>
                <c:pt idx="1053">
                  <c:v>39406.0</c:v>
                </c:pt>
                <c:pt idx="1054">
                  <c:v>39407.0</c:v>
                </c:pt>
                <c:pt idx="1055">
                  <c:v>39408.0</c:v>
                </c:pt>
                <c:pt idx="1056">
                  <c:v>39409.0</c:v>
                </c:pt>
                <c:pt idx="1057">
                  <c:v>39410.0</c:v>
                </c:pt>
                <c:pt idx="1058">
                  <c:v>39411.0</c:v>
                </c:pt>
                <c:pt idx="1059">
                  <c:v>39412.0</c:v>
                </c:pt>
                <c:pt idx="1060">
                  <c:v>39413.0</c:v>
                </c:pt>
                <c:pt idx="1061">
                  <c:v>39414.0</c:v>
                </c:pt>
                <c:pt idx="1062">
                  <c:v>39415.0</c:v>
                </c:pt>
                <c:pt idx="1063">
                  <c:v>39416.0</c:v>
                </c:pt>
                <c:pt idx="1064">
                  <c:v>39417.0</c:v>
                </c:pt>
                <c:pt idx="1065">
                  <c:v>39418.0</c:v>
                </c:pt>
                <c:pt idx="1066">
                  <c:v>39419.0</c:v>
                </c:pt>
                <c:pt idx="1067">
                  <c:v>39420.0</c:v>
                </c:pt>
                <c:pt idx="1068">
                  <c:v>39421.0</c:v>
                </c:pt>
                <c:pt idx="1069">
                  <c:v>39422.0</c:v>
                </c:pt>
                <c:pt idx="1070">
                  <c:v>39423.0</c:v>
                </c:pt>
                <c:pt idx="1071">
                  <c:v>39424.0</c:v>
                </c:pt>
                <c:pt idx="1072">
                  <c:v>39425.0</c:v>
                </c:pt>
                <c:pt idx="1073">
                  <c:v>39426.0</c:v>
                </c:pt>
                <c:pt idx="1074">
                  <c:v>39427.0</c:v>
                </c:pt>
                <c:pt idx="1075">
                  <c:v>39428.0</c:v>
                </c:pt>
                <c:pt idx="1076">
                  <c:v>39429.0</c:v>
                </c:pt>
                <c:pt idx="1077">
                  <c:v>39430.0</c:v>
                </c:pt>
                <c:pt idx="1078">
                  <c:v>39431.0</c:v>
                </c:pt>
                <c:pt idx="1079">
                  <c:v>39432.0</c:v>
                </c:pt>
                <c:pt idx="1080">
                  <c:v>39433.0</c:v>
                </c:pt>
                <c:pt idx="1081">
                  <c:v>39434.0</c:v>
                </c:pt>
                <c:pt idx="1082">
                  <c:v>39435.0</c:v>
                </c:pt>
                <c:pt idx="1083">
                  <c:v>39436.0</c:v>
                </c:pt>
                <c:pt idx="1084">
                  <c:v>39437.0</c:v>
                </c:pt>
                <c:pt idx="1085">
                  <c:v>39438.0</c:v>
                </c:pt>
                <c:pt idx="1086">
                  <c:v>39439.0</c:v>
                </c:pt>
                <c:pt idx="1087">
                  <c:v>39440.0</c:v>
                </c:pt>
                <c:pt idx="1088">
                  <c:v>39441.0</c:v>
                </c:pt>
                <c:pt idx="1089">
                  <c:v>39442.0</c:v>
                </c:pt>
                <c:pt idx="1090">
                  <c:v>39443.0</c:v>
                </c:pt>
                <c:pt idx="1091">
                  <c:v>39444.0</c:v>
                </c:pt>
                <c:pt idx="1092">
                  <c:v>39445.0</c:v>
                </c:pt>
                <c:pt idx="1093">
                  <c:v>39446.0</c:v>
                </c:pt>
                <c:pt idx="1094">
                  <c:v>39447.0</c:v>
                </c:pt>
                <c:pt idx="1095">
                  <c:v>39448.0</c:v>
                </c:pt>
                <c:pt idx="1096">
                  <c:v>39449.0</c:v>
                </c:pt>
                <c:pt idx="1097">
                  <c:v>39450.0</c:v>
                </c:pt>
                <c:pt idx="1098">
                  <c:v>39451.0</c:v>
                </c:pt>
                <c:pt idx="1099">
                  <c:v>39452.0</c:v>
                </c:pt>
                <c:pt idx="1100">
                  <c:v>39453.0</c:v>
                </c:pt>
                <c:pt idx="1101">
                  <c:v>39454.0</c:v>
                </c:pt>
                <c:pt idx="1102">
                  <c:v>39455.0</c:v>
                </c:pt>
                <c:pt idx="1103">
                  <c:v>39456.0</c:v>
                </c:pt>
                <c:pt idx="1104">
                  <c:v>39457.0</c:v>
                </c:pt>
                <c:pt idx="1105">
                  <c:v>39458.0</c:v>
                </c:pt>
                <c:pt idx="1106">
                  <c:v>39459.0</c:v>
                </c:pt>
                <c:pt idx="1107">
                  <c:v>39460.0</c:v>
                </c:pt>
                <c:pt idx="1108">
                  <c:v>39461.0</c:v>
                </c:pt>
                <c:pt idx="1109">
                  <c:v>39462.0</c:v>
                </c:pt>
                <c:pt idx="1110">
                  <c:v>39463.0</c:v>
                </c:pt>
                <c:pt idx="1111">
                  <c:v>39464.0</c:v>
                </c:pt>
                <c:pt idx="1112">
                  <c:v>39465.0</c:v>
                </c:pt>
                <c:pt idx="1113">
                  <c:v>39466.0</c:v>
                </c:pt>
                <c:pt idx="1114">
                  <c:v>39467.0</c:v>
                </c:pt>
                <c:pt idx="1115">
                  <c:v>39468.0</c:v>
                </c:pt>
                <c:pt idx="1116">
                  <c:v>39469.0</c:v>
                </c:pt>
                <c:pt idx="1117">
                  <c:v>39470.0</c:v>
                </c:pt>
                <c:pt idx="1118">
                  <c:v>39471.0</c:v>
                </c:pt>
                <c:pt idx="1119">
                  <c:v>39472.0</c:v>
                </c:pt>
                <c:pt idx="1120">
                  <c:v>39473.0</c:v>
                </c:pt>
                <c:pt idx="1121">
                  <c:v>39474.0</c:v>
                </c:pt>
                <c:pt idx="1122">
                  <c:v>39475.0</c:v>
                </c:pt>
                <c:pt idx="1123">
                  <c:v>39476.0</c:v>
                </c:pt>
                <c:pt idx="1124">
                  <c:v>39477.0</c:v>
                </c:pt>
                <c:pt idx="1125">
                  <c:v>39478.0</c:v>
                </c:pt>
                <c:pt idx="1126">
                  <c:v>39479.0</c:v>
                </c:pt>
                <c:pt idx="1127">
                  <c:v>39480.0</c:v>
                </c:pt>
                <c:pt idx="1128">
                  <c:v>39481.0</c:v>
                </c:pt>
                <c:pt idx="1129">
                  <c:v>39482.0</c:v>
                </c:pt>
                <c:pt idx="1130">
                  <c:v>39483.0</c:v>
                </c:pt>
                <c:pt idx="1131">
                  <c:v>39484.0</c:v>
                </c:pt>
                <c:pt idx="1132">
                  <c:v>39485.0</c:v>
                </c:pt>
                <c:pt idx="1133">
                  <c:v>39486.0</c:v>
                </c:pt>
                <c:pt idx="1134">
                  <c:v>39487.0</c:v>
                </c:pt>
                <c:pt idx="1135">
                  <c:v>39488.0</c:v>
                </c:pt>
                <c:pt idx="1136">
                  <c:v>39489.0</c:v>
                </c:pt>
                <c:pt idx="1137">
                  <c:v>39490.0</c:v>
                </c:pt>
                <c:pt idx="1138">
                  <c:v>39491.0</c:v>
                </c:pt>
                <c:pt idx="1139">
                  <c:v>39492.0</c:v>
                </c:pt>
                <c:pt idx="1140">
                  <c:v>39493.0</c:v>
                </c:pt>
                <c:pt idx="1141">
                  <c:v>39494.0</c:v>
                </c:pt>
                <c:pt idx="1142">
                  <c:v>39495.0</c:v>
                </c:pt>
                <c:pt idx="1143">
                  <c:v>39496.0</c:v>
                </c:pt>
                <c:pt idx="1144">
                  <c:v>39497.0</c:v>
                </c:pt>
                <c:pt idx="1145">
                  <c:v>39498.0</c:v>
                </c:pt>
                <c:pt idx="1146">
                  <c:v>39499.0</c:v>
                </c:pt>
                <c:pt idx="1147">
                  <c:v>39500.0</c:v>
                </c:pt>
                <c:pt idx="1148">
                  <c:v>39501.0</c:v>
                </c:pt>
                <c:pt idx="1149">
                  <c:v>39502.0</c:v>
                </c:pt>
                <c:pt idx="1150">
                  <c:v>39503.0</c:v>
                </c:pt>
                <c:pt idx="1151">
                  <c:v>39504.0</c:v>
                </c:pt>
                <c:pt idx="1152">
                  <c:v>39505.0</c:v>
                </c:pt>
                <c:pt idx="1153">
                  <c:v>39506.0</c:v>
                </c:pt>
                <c:pt idx="1154">
                  <c:v>39507.0</c:v>
                </c:pt>
                <c:pt idx="1155">
                  <c:v>39508.0</c:v>
                </c:pt>
                <c:pt idx="1156">
                  <c:v>39509.0</c:v>
                </c:pt>
                <c:pt idx="1157">
                  <c:v>39510.0</c:v>
                </c:pt>
                <c:pt idx="1158">
                  <c:v>39511.0</c:v>
                </c:pt>
                <c:pt idx="1159">
                  <c:v>39512.0</c:v>
                </c:pt>
                <c:pt idx="1160">
                  <c:v>39513.0</c:v>
                </c:pt>
                <c:pt idx="1161">
                  <c:v>39514.0</c:v>
                </c:pt>
                <c:pt idx="1162">
                  <c:v>39515.0</c:v>
                </c:pt>
                <c:pt idx="1163">
                  <c:v>39516.0</c:v>
                </c:pt>
                <c:pt idx="1164">
                  <c:v>39517.0</c:v>
                </c:pt>
                <c:pt idx="1165">
                  <c:v>39518.0</c:v>
                </c:pt>
                <c:pt idx="1166">
                  <c:v>39519.0</c:v>
                </c:pt>
                <c:pt idx="1167">
                  <c:v>39520.0</c:v>
                </c:pt>
                <c:pt idx="1168">
                  <c:v>39521.0</c:v>
                </c:pt>
                <c:pt idx="1169">
                  <c:v>39522.0</c:v>
                </c:pt>
                <c:pt idx="1170">
                  <c:v>39523.0</c:v>
                </c:pt>
                <c:pt idx="1171">
                  <c:v>39524.0</c:v>
                </c:pt>
                <c:pt idx="1172">
                  <c:v>39525.0</c:v>
                </c:pt>
                <c:pt idx="1173">
                  <c:v>39526.0</c:v>
                </c:pt>
                <c:pt idx="1174">
                  <c:v>39527.0</c:v>
                </c:pt>
                <c:pt idx="1175">
                  <c:v>39528.0</c:v>
                </c:pt>
                <c:pt idx="1176">
                  <c:v>39529.0</c:v>
                </c:pt>
                <c:pt idx="1177">
                  <c:v>39530.0</c:v>
                </c:pt>
                <c:pt idx="1178">
                  <c:v>39531.0</c:v>
                </c:pt>
                <c:pt idx="1179">
                  <c:v>39532.0</c:v>
                </c:pt>
                <c:pt idx="1180">
                  <c:v>39533.0</c:v>
                </c:pt>
                <c:pt idx="1181">
                  <c:v>39534.0</c:v>
                </c:pt>
                <c:pt idx="1182">
                  <c:v>39535.0</c:v>
                </c:pt>
                <c:pt idx="1183">
                  <c:v>39536.0</c:v>
                </c:pt>
                <c:pt idx="1184">
                  <c:v>39537.0</c:v>
                </c:pt>
                <c:pt idx="1185">
                  <c:v>39538.0</c:v>
                </c:pt>
                <c:pt idx="1186">
                  <c:v>39539.0</c:v>
                </c:pt>
                <c:pt idx="1187">
                  <c:v>39540.0</c:v>
                </c:pt>
                <c:pt idx="1188">
                  <c:v>39541.0</c:v>
                </c:pt>
                <c:pt idx="1189">
                  <c:v>39542.0</c:v>
                </c:pt>
                <c:pt idx="1190">
                  <c:v>39543.0</c:v>
                </c:pt>
                <c:pt idx="1191">
                  <c:v>39544.0</c:v>
                </c:pt>
                <c:pt idx="1192">
                  <c:v>39545.0</c:v>
                </c:pt>
                <c:pt idx="1193">
                  <c:v>39546.0</c:v>
                </c:pt>
                <c:pt idx="1194">
                  <c:v>39547.0</c:v>
                </c:pt>
                <c:pt idx="1195">
                  <c:v>39548.0</c:v>
                </c:pt>
                <c:pt idx="1196">
                  <c:v>39549.0</c:v>
                </c:pt>
                <c:pt idx="1197">
                  <c:v>39550.0</c:v>
                </c:pt>
                <c:pt idx="1198">
                  <c:v>39551.0</c:v>
                </c:pt>
                <c:pt idx="1199">
                  <c:v>39552.0</c:v>
                </c:pt>
                <c:pt idx="1200">
                  <c:v>39553.0</c:v>
                </c:pt>
                <c:pt idx="1201">
                  <c:v>39554.0</c:v>
                </c:pt>
                <c:pt idx="1202">
                  <c:v>39555.0</c:v>
                </c:pt>
                <c:pt idx="1203">
                  <c:v>39556.0</c:v>
                </c:pt>
                <c:pt idx="1204">
                  <c:v>39557.0</c:v>
                </c:pt>
                <c:pt idx="1205">
                  <c:v>39558.0</c:v>
                </c:pt>
                <c:pt idx="1206">
                  <c:v>39559.0</c:v>
                </c:pt>
                <c:pt idx="1207">
                  <c:v>39560.0</c:v>
                </c:pt>
                <c:pt idx="1208">
                  <c:v>39561.0</c:v>
                </c:pt>
                <c:pt idx="1209">
                  <c:v>39562.0</c:v>
                </c:pt>
                <c:pt idx="1210">
                  <c:v>39563.0</c:v>
                </c:pt>
                <c:pt idx="1211">
                  <c:v>39564.0</c:v>
                </c:pt>
                <c:pt idx="1212">
                  <c:v>39565.0</c:v>
                </c:pt>
                <c:pt idx="1213">
                  <c:v>39566.0</c:v>
                </c:pt>
                <c:pt idx="1214">
                  <c:v>39567.0</c:v>
                </c:pt>
                <c:pt idx="1215">
                  <c:v>39568.0</c:v>
                </c:pt>
                <c:pt idx="1216">
                  <c:v>39569.0</c:v>
                </c:pt>
                <c:pt idx="1217">
                  <c:v>39570.0</c:v>
                </c:pt>
                <c:pt idx="1218">
                  <c:v>39571.0</c:v>
                </c:pt>
                <c:pt idx="1219">
                  <c:v>39572.0</c:v>
                </c:pt>
                <c:pt idx="1220">
                  <c:v>39573.0</c:v>
                </c:pt>
                <c:pt idx="1221">
                  <c:v>39574.0</c:v>
                </c:pt>
                <c:pt idx="1222">
                  <c:v>39575.0</c:v>
                </c:pt>
                <c:pt idx="1223">
                  <c:v>39576.0</c:v>
                </c:pt>
                <c:pt idx="1224">
                  <c:v>39577.0</c:v>
                </c:pt>
                <c:pt idx="1225">
                  <c:v>39578.0</c:v>
                </c:pt>
                <c:pt idx="1226">
                  <c:v>39579.0</c:v>
                </c:pt>
                <c:pt idx="1227">
                  <c:v>39580.0</c:v>
                </c:pt>
                <c:pt idx="1228">
                  <c:v>39581.0</c:v>
                </c:pt>
                <c:pt idx="1229">
                  <c:v>39582.0</c:v>
                </c:pt>
                <c:pt idx="1230">
                  <c:v>39583.0</c:v>
                </c:pt>
                <c:pt idx="1231">
                  <c:v>39584.0</c:v>
                </c:pt>
                <c:pt idx="1232">
                  <c:v>39585.0</c:v>
                </c:pt>
                <c:pt idx="1233">
                  <c:v>39586.0</c:v>
                </c:pt>
                <c:pt idx="1234">
                  <c:v>39587.0</c:v>
                </c:pt>
                <c:pt idx="1235">
                  <c:v>39588.0</c:v>
                </c:pt>
                <c:pt idx="1236">
                  <c:v>39589.0</c:v>
                </c:pt>
                <c:pt idx="1237">
                  <c:v>39590.0</c:v>
                </c:pt>
                <c:pt idx="1238">
                  <c:v>39591.0</c:v>
                </c:pt>
                <c:pt idx="1239">
                  <c:v>39592.0</c:v>
                </c:pt>
                <c:pt idx="1240">
                  <c:v>39593.0</c:v>
                </c:pt>
                <c:pt idx="1241">
                  <c:v>39594.0</c:v>
                </c:pt>
                <c:pt idx="1242">
                  <c:v>39595.0</c:v>
                </c:pt>
                <c:pt idx="1243">
                  <c:v>39596.0</c:v>
                </c:pt>
                <c:pt idx="1244">
                  <c:v>39597.0</c:v>
                </c:pt>
                <c:pt idx="1245">
                  <c:v>39598.0</c:v>
                </c:pt>
                <c:pt idx="1246">
                  <c:v>39599.0</c:v>
                </c:pt>
                <c:pt idx="1247">
                  <c:v>39600.0</c:v>
                </c:pt>
                <c:pt idx="1248">
                  <c:v>39601.0</c:v>
                </c:pt>
                <c:pt idx="1249">
                  <c:v>39602.0</c:v>
                </c:pt>
                <c:pt idx="1250">
                  <c:v>39603.0</c:v>
                </c:pt>
                <c:pt idx="1251">
                  <c:v>39604.0</c:v>
                </c:pt>
                <c:pt idx="1252">
                  <c:v>39605.0</c:v>
                </c:pt>
                <c:pt idx="1253">
                  <c:v>39606.0</c:v>
                </c:pt>
                <c:pt idx="1254">
                  <c:v>39607.0</c:v>
                </c:pt>
                <c:pt idx="1255">
                  <c:v>39608.0</c:v>
                </c:pt>
                <c:pt idx="1256">
                  <c:v>39609.0</c:v>
                </c:pt>
                <c:pt idx="1257">
                  <c:v>39610.0</c:v>
                </c:pt>
                <c:pt idx="1258">
                  <c:v>39611.0</c:v>
                </c:pt>
                <c:pt idx="1259">
                  <c:v>39612.0</c:v>
                </c:pt>
                <c:pt idx="1260">
                  <c:v>39613.0</c:v>
                </c:pt>
                <c:pt idx="1261">
                  <c:v>39614.0</c:v>
                </c:pt>
                <c:pt idx="1262">
                  <c:v>39615.0</c:v>
                </c:pt>
                <c:pt idx="1263">
                  <c:v>39616.0</c:v>
                </c:pt>
                <c:pt idx="1264">
                  <c:v>39617.0</c:v>
                </c:pt>
                <c:pt idx="1265">
                  <c:v>39618.0</c:v>
                </c:pt>
                <c:pt idx="1266">
                  <c:v>39619.0</c:v>
                </c:pt>
                <c:pt idx="1267">
                  <c:v>39620.0</c:v>
                </c:pt>
                <c:pt idx="1268">
                  <c:v>39621.0</c:v>
                </c:pt>
                <c:pt idx="1269">
                  <c:v>39622.0</c:v>
                </c:pt>
                <c:pt idx="1270">
                  <c:v>39623.0</c:v>
                </c:pt>
                <c:pt idx="1271">
                  <c:v>39624.0</c:v>
                </c:pt>
                <c:pt idx="1272">
                  <c:v>39625.0</c:v>
                </c:pt>
                <c:pt idx="1273">
                  <c:v>39626.0</c:v>
                </c:pt>
                <c:pt idx="1274">
                  <c:v>39627.0</c:v>
                </c:pt>
                <c:pt idx="1275">
                  <c:v>39628.0</c:v>
                </c:pt>
                <c:pt idx="1276">
                  <c:v>39629.0</c:v>
                </c:pt>
                <c:pt idx="1277">
                  <c:v>39630.0</c:v>
                </c:pt>
                <c:pt idx="1278">
                  <c:v>39631.0</c:v>
                </c:pt>
                <c:pt idx="1279">
                  <c:v>39632.0</c:v>
                </c:pt>
                <c:pt idx="1280">
                  <c:v>39633.0</c:v>
                </c:pt>
                <c:pt idx="1281">
                  <c:v>39634.0</c:v>
                </c:pt>
                <c:pt idx="1282">
                  <c:v>39635.0</c:v>
                </c:pt>
                <c:pt idx="1283">
                  <c:v>39636.0</c:v>
                </c:pt>
                <c:pt idx="1284">
                  <c:v>39637.0</c:v>
                </c:pt>
                <c:pt idx="1285">
                  <c:v>39638.0</c:v>
                </c:pt>
                <c:pt idx="1286">
                  <c:v>39639.0</c:v>
                </c:pt>
                <c:pt idx="1287">
                  <c:v>39640.0</c:v>
                </c:pt>
                <c:pt idx="1288">
                  <c:v>39641.0</c:v>
                </c:pt>
                <c:pt idx="1289">
                  <c:v>39642.0</c:v>
                </c:pt>
                <c:pt idx="1290">
                  <c:v>39643.0</c:v>
                </c:pt>
                <c:pt idx="1291">
                  <c:v>39644.0</c:v>
                </c:pt>
                <c:pt idx="1292">
                  <c:v>39645.0</c:v>
                </c:pt>
                <c:pt idx="1293">
                  <c:v>39646.0</c:v>
                </c:pt>
                <c:pt idx="1294">
                  <c:v>39647.0</c:v>
                </c:pt>
                <c:pt idx="1295">
                  <c:v>39648.0</c:v>
                </c:pt>
                <c:pt idx="1296">
                  <c:v>39649.0</c:v>
                </c:pt>
                <c:pt idx="1297">
                  <c:v>39650.0</c:v>
                </c:pt>
                <c:pt idx="1298">
                  <c:v>39651.0</c:v>
                </c:pt>
                <c:pt idx="1299">
                  <c:v>39652.0</c:v>
                </c:pt>
                <c:pt idx="1300">
                  <c:v>39653.0</c:v>
                </c:pt>
                <c:pt idx="1301">
                  <c:v>39654.0</c:v>
                </c:pt>
                <c:pt idx="1302">
                  <c:v>39655.0</c:v>
                </c:pt>
                <c:pt idx="1303">
                  <c:v>39656.0</c:v>
                </c:pt>
                <c:pt idx="1304">
                  <c:v>39657.0</c:v>
                </c:pt>
                <c:pt idx="1305">
                  <c:v>39658.0</c:v>
                </c:pt>
                <c:pt idx="1306">
                  <c:v>39659.0</c:v>
                </c:pt>
                <c:pt idx="1307">
                  <c:v>39660.0</c:v>
                </c:pt>
                <c:pt idx="1308">
                  <c:v>39661.0</c:v>
                </c:pt>
                <c:pt idx="1309">
                  <c:v>39662.0</c:v>
                </c:pt>
                <c:pt idx="1310">
                  <c:v>39663.0</c:v>
                </c:pt>
                <c:pt idx="1311">
                  <c:v>39664.0</c:v>
                </c:pt>
                <c:pt idx="1312">
                  <c:v>39665.0</c:v>
                </c:pt>
                <c:pt idx="1313">
                  <c:v>39666.0</c:v>
                </c:pt>
                <c:pt idx="1314">
                  <c:v>39667.0</c:v>
                </c:pt>
                <c:pt idx="1315">
                  <c:v>39668.0</c:v>
                </c:pt>
                <c:pt idx="1316">
                  <c:v>39669.0</c:v>
                </c:pt>
                <c:pt idx="1317">
                  <c:v>39670.0</c:v>
                </c:pt>
                <c:pt idx="1318">
                  <c:v>39671.0</c:v>
                </c:pt>
                <c:pt idx="1319">
                  <c:v>39672.0</c:v>
                </c:pt>
                <c:pt idx="1320">
                  <c:v>39673.0</c:v>
                </c:pt>
                <c:pt idx="1321">
                  <c:v>39674.0</c:v>
                </c:pt>
                <c:pt idx="1322">
                  <c:v>39675.0</c:v>
                </c:pt>
                <c:pt idx="1323">
                  <c:v>39676.0</c:v>
                </c:pt>
                <c:pt idx="1324">
                  <c:v>39677.0</c:v>
                </c:pt>
                <c:pt idx="1325">
                  <c:v>39678.0</c:v>
                </c:pt>
                <c:pt idx="1326">
                  <c:v>39679.0</c:v>
                </c:pt>
                <c:pt idx="1327">
                  <c:v>39680.0</c:v>
                </c:pt>
                <c:pt idx="1328">
                  <c:v>39681.0</c:v>
                </c:pt>
                <c:pt idx="1329">
                  <c:v>39682.0</c:v>
                </c:pt>
                <c:pt idx="1330">
                  <c:v>39683.0</c:v>
                </c:pt>
                <c:pt idx="1331">
                  <c:v>39684.0</c:v>
                </c:pt>
                <c:pt idx="1332">
                  <c:v>39685.0</c:v>
                </c:pt>
                <c:pt idx="1333">
                  <c:v>39686.0</c:v>
                </c:pt>
                <c:pt idx="1334">
                  <c:v>39687.0</c:v>
                </c:pt>
                <c:pt idx="1335">
                  <c:v>39688.0</c:v>
                </c:pt>
                <c:pt idx="1336">
                  <c:v>39689.0</c:v>
                </c:pt>
                <c:pt idx="1337">
                  <c:v>39690.0</c:v>
                </c:pt>
                <c:pt idx="1338">
                  <c:v>39691.0</c:v>
                </c:pt>
                <c:pt idx="1339">
                  <c:v>39692.0</c:v>
                </c:pt>
                <c:pt idx="1340">
                  <c:v>39693.0</c:v>
                </c:pt>
                <c:pt idx="1341">
                  <c:v>39694.0</c:v>
                </c:pt>
                <c:pt idx="1342">
                  <c:v>39695.0</c:v>
                </c:pt>
                <c:pt idx="1343">
                  <c:v>39696.0</c:v>
                </c:pt>
                <c:pt idx="1344">
                  <c:v>39697.0</c:v>
                </c:pt>
                <c:pt idx="1345">
                  <c:v>39698.0</c:v>
                </c:pt>
                <c:pt idx="1346">
                  <c:v>39699.0</c:v>
                </c:pt>
                <c:pt idx="1347">
                  <c:v>39700.0</c:v>
                </c:pt>
                <c:pt idx="1348">
                  <c:v>39701.0</c:v>
                </c:pt>
                <c:pt idx="1349">
                  <c:v>39702.0</c:v>
                </c:pt>
                <c:pt idx="1350">
                  <c:v>39703.0</c:v>
                </c:pt>
                <c:pt idx="1351">
                  <c:v>39704.0</c:v>
                </c:pt>
                <c:pt idx="1352">
                  <c:v>39705.0</c:v>
                </c:pt>
                <c:pt idx="1353">
                  <c:v>39706.0</c:v>
                </c:pt>
                <c:pt idx="1354">
                  <c:v>39707.0</c:v>
                </c:pt>
                <c:pt idx="1355">
                  <c:v>39708.0</c:v>
                </c:pt>
                <c:pt idx="1356">
                  <c:v>39709.0</c:v>
                </c:pt>
                <c:pt idx="1357">
                  <c:v>39710.0</c:v>
                </c:pt>
                <c:pt idx="1358">
                  <c:v>39711.0</c:v>
                </c:pt>
                <c:pt idx="1359">
                  <c:v>39712.0</c:v>
                </c:pt>
                <c:pt idx="1360">
                  <c:v>39713.0</c:v>
                </c:pt>
                <c:pt idx="1361">
                  <c:v>39714.0</c:v>
                </c:pt>
                <c:pt idx="1362">
                  <c:v>39715.0</c:v>
                </c:pt>
                <c:pt idx="1363">
                  <c:v>39716.0</c:v>
                </c:pt>
                <c:pt idx="1364">
                  <c:v>39717.0</c:v>
                </c:pt>
                <c:pt idx="1365">
                  <c:v>39718.0</c:v>
                </c:pt>
                <c:pt idx="1366">
                  <c:v>39719.0</c:v>
                </c:pt>
                <c:pt idx="1367">
                  <c:v>39720.0</c:v>
                </c:pt>
                <c:pt idx="1368">
                  <c:v>39721.0</c:v>
                </c:pt>
                <c:pt idx="1369">
                  <c:v>39722.0</c:v>
                </c:pt>
                <c:pt idx="1370">
                  <c:v>39723.0</c:v>
                </c:pt>
                <c:pt idx="1371">
                  <c:v>39724.0</c:v>
                </c:pt>
                <c:pt idx="1372">
                  <c:v>39725.0</c:v>
                </c:pt>
                <c:pt idx="1373">
                  <c:v>39726.0</c:v>
                </c:pt>
                <c:pt idx="1374">
                  <c:v>39727.0</c:v>
                </c:pt>
                <c:pt idx="1375">
                  <c:v>39728.0</c:v>
                </c:pt>
                <c:pt idx="1376">
                  <c:v>39729.0</c:v>
                </c:pt>
                <c:pt idx="1377">
                  <c:v>39730.0</c:v>
                </c:pt>
                <c:pt idx="1378">
                  <c:v>39731.0</c:v>
                </c:pt>
                <c:pt idx="1379">
                  <c:v>39732.0</c:v>
                </c:pt>
                <c:pt idx="1380">
                  <c:v>39733.0</c:v>
                </c:pt>
                <c:pt idx="1381">
                  <c:v>39734.0</c:v>
                </c:pt>
                <c:pt idx="1382">
                  <c:v>39735.0</c:v>
                </c:pt>
                <c:pt idx="1383">
                  <c:v>39736.0</c:v>
                </c:pt>
                <c:pt idx="1384">
                  <c:v>39737.0</c:v>
                </c:pt>
                <c:pt idx="1385">
                  <c:v>39738.0</c:v>
                </c:pt>
                <c:pt idx="1386">
                  <c:v>39739.0</c:v>
                </c:pt>
                <c:pt idx="1387">
                  <c:v>39740.0</c:v>
                </c:pt>
                <c:pt idx="1388">
                  <c:v>39741.0</c:v>
                </c:pt>
                <c:pt idx="1389">
                  <c:v>39742.0</c:v>
                </c:pt>
                <c:pt idx="1390">
                  <c:v>39743.0</c:v>
                </c:pt>
                <c:pt idx="1391">
                  <c:v>39744.0</c:v>
                </c:pt>
                <c:pt idx="1392">
                  <c:v>39745.0</c:v>
                </c:pt>
                <c:pt idx="1393">
                  <c:v>39746.0</c:v>
                </c:pt>
                <c:pt idx="1394">
                  <c:v>39747.0</c:v>
                </c:pt>
                <c:pt idx="1395">
                  <c:v>39748.0</c:v>
                </c:pt>
                <c:pt idx="1396">
                  <c:v>39749.0</c:v>
                </c:pt>
                <c:pt idx="1397">
                  <c:v>39750.0</c:v>
                </c:pt>
                <c:pt idx="1398">
                  <c:v>39751.0</c:v>
                </c:pt>
                <c:pt idx="1399">
                  <c:v>39752.0</c:v>
                </c:pt>
                <c:pt idx="1400">
                  <c:v>39753.0</c:v>
                </c:pt>
                <c:pt idx="1401">
                  <c:v>39754.0</c:v>
                </c:pt>
                <c:pt idx="1402">
                  <c:v>39755.0</c:v>
                </c:pt>
                <c:pt idx="1403">
                  <c:v>39756.0</c:v>
                </c:pt>
                <c:pt idx="1404">
                  <c:v>39757.0</c:v>
                </c:pt>
                <c:pt idx="1405">
                  <c:v>39758.0</c:v>
                </c:pt>
                <c:pt idx="1406">
                  <c:v>39759.0</c:v>
                </c:pt>
                <c:pt idx="1407">
                  <c:v>39760.0</c:v>
                </c:pt>
                <c:pt idx="1408">
                  <c:v>39761.0</c:v>
                </c:pt>
                <c:pt idx="1409">
                  <c:v>39762.0</c:v>
                </c:pt>
                <c:pt idx="1410">
                  <c:v>39763.0</c:v>
                </c:pt>
                <c:pt idx="1411">
                  <c:v>39764.0</c:v>
                </c:pt>
                <c:pt idx="1412">
                  <c:v>39765.0</c:v>
                </c:pt>
                <c:pt idx="1413">
                  <c:v>39766.0</c:v>
                </c:pt>
                <c:pt idx="1414">
                  <c:v>39767.0</c:v>
                </c:pt>
                <c:pt idx="1415">
                  <c:v>39768.0</c:v>
                </c:pt>
                <c:pt idx="1416">
                  <c:v>39769.0</c:v>
                </c:pt>
                <c:pt idx="1417">
                  <c:v>39770.0</c:v>
                </c:pt>
                <c:pt idx="1418">
                  <c:v>39771.0</c:v>
                </c:pt>
                <c:pt idx="1419">
                  <c:v>39772.0</c:v>
                </c:pt>
                <c:pt idx="1420">
                  <c:v>39773.0</c:v>
                </c:pt>
                <c:pt idx="1421">
                  <c:v>39774.0</c:v>
                </c:pt>
                <c:pt idx="1422">
                  <c:v>39775.0</c:v>
                </c:pt>
                <c:pt idx="1423">
                  <c:v>39776.0</c:v>
                </c:pt>
                <c:pt idx="1424">
                  <c:v>39777.0</c:v>
                </c:pt>
                <c:pt idx="1425">
                  <c:v>39778.0</c:v>
                </c:pt>
                <c:pt idx="1426">
                  <c:v>39779.0</c:v>
                </c:pt>
                <c:pt idx="1427">
                  <c:v>39780.0</c:v>
                </c:pt>
                <c:pt idx="1428">
                  <c:v>39781.0</c:v>
                </c:pt>
                <c:pt idx="1429">
                  <c:v>39782.0</c:v>
                </c:pt>
                <c:pt idx="1430">
                  <c:v>39783.0</c:v>
                </c:pt>
                <c:pt idx="1431">
                  <c:v>39784.0</c:v>
                </c:pt>
                <c:pt idx="1432">
                  <c:v>39785.0</c:v>
                </c:pt>
                <c:pt idx="1433">
                  <c:v>39786.0</c:v>
                </c:pt>
                <c:pt idx="1434">
                  <c:v>39787.0</c:v>
                </c:pt>
                <c:pt idx="1435">
                  <c:v>39788.0</c:v>
                </c:pt>
                <c:pt idx="1436">
                  <c:v>39789.0</c:v>
                </c:pt>
                <c:pt idx="1437">
                  <c:v>39790.0</c:v>
                </c:pt>
                <c:pt idx="1438">
                  <c:v>39791.0</c:v>
                </c:pt>
                <c:pt idx="1439">
                  <c:v>39792.0</c:v>
                </c:pt>
                <c:pt idx="1440">
                  <c:v>39793.0</c:v>
                </c:pt>
                <c:pt idx="1441">
                  <c:v>39794.0</c:v>
                </c:pt>
                <c:pt idx="1442">
                  <c:v>39795.0</c:v>
                </c:pt>
                <c:pt idx="1443">
                  <c:v>39796.0</c:v>
                </c:pt>
                <c:pt idx="1444">
                  <c:v>39797.0</c:v>
                </c:pt>
                <c:pt idx="1445">
                  <c:v>39798.0</c:v>
                </c:pt>
                <c:pt idx="1446">
                  <c:v>39799.0</c:v>
                </c:pt>
                <c:pt idx="1447">
                  <c:v>39800.0</c:v>
                </c:pt>
                <c:pt idx="1448">
                  <c:v>39801.0</c:v>
                </c:pt>
                <c:pt idx="1449">
                  <c:v>39802.0</c:v>
                </c:pt>
                <c:pt idx="1450">
                  <c:v>39803.0</c:v>
                </c:pt>
                <c:pt idx="1451">
                  <c:v>39804.0</c:v>
                </c:pt>
                <c:pt idx="1452">
                  <c:v>39805.0</c:v>
                </c:pt>
                <c:pt idx="1453">
                  <c:v>39806.0</c:v>
                </c:pt>
                <c:pt idx="1454">
                  <c:v>39807.0</c:v>
                </c:pt>
                <c:pt idx="1455">
                  <c:v>39808.0</c:v>
                </c:pt>
                <c:pt idx="1456">
                  <c:v>39809.0</c:v>
                </c:pt>
                <c:pt idx="1457">
                  <c:v>39810.0</c:v>
                </c:pt>
                <c:pt idx="1458">
                  <c:v>39811.0</c:v>
                </c:pt>
                <c:pt idx="1459">
                  <c:v>39812.0</c:v>
                </c:pt>
                <c:pt idx="1460">
                  <c:v>39813.0</c:v>
                </c:pt>
              </c:numCache>
            </c:numRef>
          </c:xVal>
          <c:yVal>
            <c:numRef>
              <c:f>data!$Y$2:$Y$1462</c:f>
              <c:numCache>
                <c:formatCode>0.000</c:formatCode>
                <c:ptCount val="1461"/>
                <c:pt idx="0">
                  <c:v>0.0152182797153154</c:v>
                </c:pt>
                <c:pt idx="1">
                  <c:v>0.0135794956833474</c:v>
                </c:pt>
                <c:pt idx="2">
                  <c:v>0.00389187008001848</c:v>
                </c:pt>
                <c:pt idx="3">
                  <c:v>0.00958048160090487</c:v>
                </c:pt>
                <c:pt idx="4">
                  <c:v>0.0101517587935127</c:v>
                </c:pt>
                <c:pt idx="5">
                  <c:v>0.00695328631416907</c:v>
                </c:pt>
                <c:pt idx="6">
                  <c:v>0.00871535133079605</c:v>
                </c:pt>
                <c:pt idx="7">
                  <c:v>0.00558652423061727</c:v>
                </c:pt>
                <c:pt idx="8">
                  <c:v>0.0016188938803479</c:v>
                </c:pt>
                <c:pt idx="9">
                  <c:v>0.00109477006611138</c:v>
                </c:pt>
                <c:pt idx="10">
                  <c:v>0.0002268881184193</c:v>
                </c:pt>
                <c:pt idx="11">
                  <c:v>0.00287120727721147</c:v>
                </c:pt>
                <c:pt idx="12">
                  <c:v>0.00236964035197796</c:v>
                </c:pt>
                <c:pt idx="13">
                  <c:v>0.00724147170782544</c:v>
                </c:pt>
                <c:pt idx="14">
                  <c:v>-0.000142158444988023</c:v>
                </c:pt>
                <c:pt idx="15">
                  <c:v>0.00101851661169569</c:v>
                </c:pt>
                <c:pt idx="16">
                  <c:v>0.000235728787611262</c:v>
                </c:pt>
                <c:pt idx="17">
                  <c:v>0.000411118140872801</c:v>
                </c:pt>
                <c:pt idx="18">
                  <c:v>-0.00315357682661195</c:v>
                </c:pt>
                <c:pt idx="19">
                  <c:v>-0.0013686751383464</c:v>
                </c:pt>
                <c:pt idx="20">
                  <c:v>-0.003587748819473</c:v>
                </c:pt>
                <c:pt idx="21">
                  <c:v>-0.00493546417024971</c:v>
                </c:pt>
                <c:pt idx="22">
                  <c:v>-0.0102201131062773</c:v>
                </c:pt>
                <c:pt idx="23">
                  <c:v>-0.0163659043817961</c:v>
                </c:pt>
                <c:pt idx="24">
                  <c:v>-0.0121097111877872</c:v>
                </c:pt>
                <c:pt idx="25">
                  <c:v>-0.0152526421272608</c:v>
                </c:pt>
                <c:pt idx="26">
                  <c:v>-0.0179166835034656</c:v>
                </c:pt>
                <c:pt idx="27">
                  <c:v>-0.0177006034476093</c:v>
                </c:pt>
                <c:pt idx="28">
                  <c:v>-0.0190392949197638</c:v>
                </c:pt>
                <c:pt idx="29">
                  <c:v>-0.0177094770517822</c:v>
                </c:pt>
                <c:pt idx="30">
                  <c:v>-0.0221775400280675</c:v>
                </c:pt>
                <c:pt idx="31">
                  <c:v>-0.0230929625367787</c:v>
                </c:pt>
                <c:pt idx="32">
                  <c:v>-0.00971650930903237</c:v>
                </c:pt>
                <c:pt idx="33">
                  <c:v>-0.00708242281089425</c:v>
                </c:pt>
                <c:pt idx="34">
                  <c:v>-0.00928769281184117</c:v>
                </c:pt>
                <c:pt idx="35">
                  <c:v>-0.00485946276993129</c:v>
                </c:pt>
                <c:pt idx="36">
                  <c:v>-0.00528221219683391</c:v>
                </c:pt>
                <c:pt idx="37">
                  <c:v>-0.00232567843927858</c:v>
                </c:pt>
                <c:pt idx="38">
                  <c:v>0.000347739692462937</c:v>
                </c:pt>
                <c:pt idx="39">
                  <c:v>0.00256631395614349</c:v>
                </c:pt>
                <c:pt idx="40">
                  <c:v>0.00576726026122591</c:v>
                </c:pt>
                <c:pt idx="41">
                  <c:v>0.00523311833560475</c:v>
                </c:pt>
                <c:pt idx="42">
                  <c:v>0.0061283639802542</c:v>
                </c:pt>
                <c:pt idx="43">
                  <c:v>0.00549175130360216</c:v>
                </c:pt>
                <c:pt idx="44">
                  <c:v>0.00594266231984147</c:v>
                </c:pt>
                <c:pt idx="45">
                  <c:v>0.00375509377252414</c:v>
                </c:pt>
                <c:pt idx="46">
                  <c:v>0.000213623674196684</c:v>
                </c:pt>
                <c:pt idx="47">
                  <c:v>-0.00156521493251182</c:v>
                </c:pt>
                <c:pt idx="48">
                  <c:v>-0.00423137457497368</c:v>
                </c:pt>
                <c:pt idx="49">
                  <c:v>-0.00288864056680042</c:v>
                </c:pt>
                <c:pt idx="50">
                  <c:v>0.00065199666631981</c:v>
                </c:pt>
                <c:pt idx="51">
                  <c:v>-0.00300270657470196</c:v>
                </c:pt>
                <c:pt idx="52">
                  <c:v>-0.00347556866868308</c:v>
                </c:pt>
                <c:pt idx="53">
                  <c:v>-0.00186204221792442</c:v>
                </c:pt>
                <c:pt idx="54">
                  <c:v>-0.00364954035286361</c:v>
                </c:pt>
                <c:pt idx="55">
                  <c:v>-0.00453550987708608</c:v>
                </c:pt>
                <c:pt idx="56">
                  <c:v>-0.00675928918837115</c:v>
                </c:pt>
                <c:pt idx="57">
                  <c:v>-0.000525760238091474</c:v>
                </c:pt>
                <c:pt idx="58">
                  <c:v>0.00817039234685945</c:v>
                </c:pt>
                <c:pt idx="59">
                  <c:v>0.00524078677416319</c:v>
                </c:pt>
                <c:pt idx="60">
                  <c:v>0.00462869540650523</c:v>
                </c:pt>
                <c:pt idx="61">
                  <c:v>-0.00331254845858064</c:v>
                </c:pt>
                <c:pt idx="62">
                  <c:v>0.00201079045039062</c:v>
                </c:pt>
                <c:pt idx="63">
                  <c:v>0.00584351435595176</c:v>
                </c:pt>
                <c:pt idx="64">
                  <c:v>0.00290692928027216</c:v>
                </c:pt>
                <c:pt idx="65">
                  <c:v>0.00334131458305327</c:v>
                </c:pt>
                <c:pt idx="66">
                  <c:v>0.00423764975185</c:v>
                </c:pt>
                <c:pt idx="67">
                  <c:v>0.00601005142834509</c:v>
                </c:pt>
                <c:pt idx="68">
                  <c:v>0.00285199254224468</c:v>
                </c:pt>
                <c:pt idx="69">
                  <c:v>-0.00304500014256328</c:v>
                </c:pt>
                <c:pt idx="70">
                  <c:v>-0.0015854016340722</c:v>
                </c:pt>
                <c:pt idx="71">
                  <c:v>-0.00260145114085065</c:v>
                </c:pt>
                <c:pt idx="72">
                  <c:v>-0.00212066636398602</c:v>
                </c:pt>
                <c:pt idx="73">
                  <c:v>-0.00304615766886322</c:v>
                </c:pt>
                <c:pt idx="74">
                  <c:v>-0.00572055436004765</c:v>
                </c:pt>
                <c:pt idx="75">
                  <c:v>-0.00174179358600483</c:v>
                </c:pt>
                <c:pt idx="76">
                  <c:v>-0.00396197552626222</c:v>
                </c:pt>
                <c:pt idx="77">
                  <c:v>-0.00223786371751228</c:v>
                </c:pt>
                <c:pt idx="78">
                  <c:v>-0.000933830838163075</c:v>
                </c:pt>
                <c:pt idx="79">
                  <c:v>-0.00130355037849083</c:v>
                </c:pt>
                <c:pt idx="80">
                  <c:v>-0.00170677421285963</c:v>
                </c:pt>
                <c:pt idx="81">
                  <c:v>-0.00212722079791803</c:v>
                </c:pt>
                <c:pt idx="82">
                  <c:v>-0.00364923057370814</c:v>
                </c:pt>
                <c:pt idx="83">
                  <c:v>-0.00121093262219389</c:v>
                </c:pt>
                <c:pt idx="84">
                  <c:v>0.00167790345565959</c:v>
                </c:pt>
                <c:pt idx="85">
                  <c:v>0.00522565381041395</c:v>
                </c:pt>
                <c:pt idx="86">
                  <c:v>0.00300598244127595</c:v>
                </c:pt>
                <c:pt idx="87">
                  <c:v>0.00389397338343614</c:v>
                </c:pt>
                <c:pt idx="88">
                  <c:v>-9.86521921678585E-5</c:v>
                </c:pt>
                <c:pt idx="89">
                  <c:v>0.00078648073900163</c:v>
                </c:pt>
                <c:pt idx="90">
                  <c:v>0.00749193069813635</c:v>
                </c:pt>
                <c:pt idx="91">
                  <c:v>0.00920735604962719</c:v>
                </c:pt>
                <c:pt idx="92">
                  <c:v>0.00833388586899101</c:v>
                </c:pt>
                <c:pt idx="93">
                  <c:v>0.0110130219697747</c:v>
                </c:pt>
                <c:pt idx="94">
                  <c:v>0.0114544346590279</c:v>
                </c:pt>
                <c:pt idx="95">
                  <c:v>0.00924745350069099</c:v>
                </c:pt>
                <c:pt idx="96">
                  <c:v>0.0123186469340297</c:v>
                </c:pt>
                <c:pt idx="97">
                  <c:v>0.00624816574105191</c:v>
                </c:pt>
                <c:pt idx="98">
                  <c:v>0.00537400147613765</c:v>
                </c:pt>
                <c:pt idx="99">
                  <c:v>0.00758453833877354</c:v>
                </c:pt>
                <c:pt idx="100">
                  <c:v>0.0124023486611631</c:v>
                </c:pt>
                <c:pt idx="101">
                  <c:v>0.00580225284077221</c:v>
                </c:pt>
                <c:pt idx="102">
                  <c:v>0.00712162158046539</c:v>
                </c:pt>
                <c:pt idx="103">
                  <c:v>0.00709622559295965</c:v>
                </c:pt>
                <c:pt idx="104">
                  <c:v>0.00791927334369633</c:v>
                </c:pt>
                <c:pt idx="105">
                  <c:v>0.0048767882513488</c:v>
                </c:pt>
                <c:pt idx="106">
                  <c:v>0.00574253972553297</c:v>
                </c:pt>
                <c:pt idx="107">
                  <c:v>0.0039778282020924</c:v>
                </c:pt>
                <c:pt idx="108">
                  <c:v>0.0070291299366149</c:v>
                </c:pt>
                <c:pt idx="109">
                  <c:v>0.000538948179288695</c:v>
                </c:pt>
                <c:pt idx="110">
                  <c:v>0.00276020520867955</c:v>
                </c:pt>
                <c:pt idx="111">
                  <c:v>7.68958274760951E-5</c:v>
                </c:pt>
                <c:pt idx="112">
                  <c:v>6.69583553275233E-5</c:v>
                </c:pt>
                <c:pt idx="113">
                  <c:v>-0.000809082527388133</c:v>
                </c:pt>
                <c:pt idx="114">
                  <c:v>-0.00308859620447671</c:v>
                </c:pt>
                <c:pt idx="115">
                  <c:v>-0.0120801727569029</c:v>
                </c:pt>
                <c:pt idx="116">
                  <c:v>-0.0136003938919352</c:v>
                </c:pt>
                <c:pt idx="117">
                  <c:v>-0.017605426363341</c:v>
                </c:pt>
                <c:pt idx="118">
                  <c:v>-0.0144903114940877</c:v>
                </c:pt>
                <c:pt idx="119">
                  <c:v>-0.0153524119170042</c:v>
                </c:pt>
                <c:pt idx="120">
                  <c:v>-0.0129652875286536</c:v>
                </c:pt>
                <c:pt idx="121">
                  <c:v>-0.0176563558096955</c:v>
                </c:pt>
                <c:pt idx="122">
                  <c:v>-0.0185512393736834</c:v>
                </c:pt>
                <c:pt idx="123">
                  <c:v>-0.0136780878920211</c:v>
                </c:pt>
                <c:pt idx="124">
                  <c:v>-0.0249200214199782</c:v>
                </c:pt>
                <c:pt idx="125">
                  <c:v>-0.0211592954472336</c:v>
                </c:pt>
                <c:pt idx="126">
                  <c:v>-0.011179065307396</c:v>
                </c:pt>
                <c:pt idx="127">
                  <c:v>-0.00615837890147715</c:v>
                </c:pt>
                <c:pt idx="128">
                  <c:v>-0.00548322875916178</c:v>
                </c:pt>
                <c:pt idx="129">
                  <c:v>-0.00637389737823417</c:v>
                </c:pt>
                <c:pt idx="130">
                  <c:v>-0.00438821951812156</c:v>
                </c:pt>
                <c:pt idx="131">
                  <c:v>-0.00305780797904184</c:v>
                </c:pt>
                <c:pt idx="132">
                  <c:v>0.000478627946509681</c:v>
                </c:pt>
                <c:pt idx="133">
                  <c:v>-0.000396708240644905</c:v>
                </c:pt>
                <c:pt idx="134">
                  <c:v>0.00138901051728442</c:v>
                </c:pt>
                <c:pt idx="135">
                  <c:v>0.00182391913944757</c:v>
                </c:pt>
                <c:pt idx="136">
                  <c:v>0.00534987793715676</c:v>
                </c:pt>
                <c:pt idx="137">
                  <c:v>0.00610293866582299</c:v>
                </c:pt>
                <c:pt idx="138">
                  <c:v>0.00569138220089668</c:v>
                </c:pt>
                <c:pt idx="139">
                  <c:v>0.00480956424114429</c:v>
                </c:pt>
                <c:pt idx="140">
                  <c:v>0.00302919307581858</c:v>
                </c:pt>
                <c:pt idx="141">
                  <c:v>0.000837045206802951</c:v>
                </c:pt>
                <c:pt idx="142">
                  <c:v>0.00394462563709268</c:v>
                </c:pt>
                <c:pt idx="143">
                  <c:v>0.00383038614019807</c:v>
                </c:pt>
                <c:pt idx="144">
                  <c:v>0.00470918142880784</c:v>
                </c:pt>
                <c:pt idx="145">
                  <c:v>0.00910909233293075</c:v>
                </c:pt>
                <c:pt idx="146">
                  <c:v>0.0144556423024423</c:v>
                </c:pt>
                <c:pt idx="147">
                  <c:v>0.0121932788530356</c:v>
                </c:pt>
                <c:pt idx="148">
                  <c:v>0.00292693801123042</c:v>
                </c:pt>
                <c:pt idx="149">
                  <c:v>-0.00150654000228284</c:v>
                </c:pt>
                <c:pt idx="150">
                  <c:v>-0.00061362591749249</c:v>
                </c:pt>
                <c:pt idx="151">
                  <c:v>0.00292660338828136</c:v>
                </c:pt>
                <c:pt idx="152">
                  <c:v>0.00426140920021908</c:v>
                </c:pt>
                <c:pt idx="153">
                  <c:v>0.00115436327219838</c:v>
                </c:pt>
                <c:pt idx="154">
                  <c:v>0.00427209051923787</c:v>
                </c:pt>
                <c:pt idx="155">
                  <c:v>0.00603748319123687</c:v>
                </c:pt>
                <c:pt idx="156">
                  <c:v>0.00559492418761484</c:v>
                </c:pt>
                <c:pt idx="157">
                  <c:v>0.000716999082859632</c:v>
                </c:pt>
                <c:pt idx="158">
                  <c:v>0.00293044209304813</c:v>
                </c:pt>
                <c:pt idx="159">
                  <c:v>0.0053497206457059</c:v>
                </c:pt>
                <c:pt idx="160">
                  <c:v>0.010659145899535</c:v>
                </c:pt>
                <c:pt idx="161">
                  <c:v>0.00958761423228852</c:v>
                </c:pt>
                <c:pt idx="162">
                  <c:v>0.0102707769053359</c:v>
                </c:pt>
                <c:pt idx="163">
                  <c:v>0.0151163691345761</c:v>
                </c:pt>
                <c:pt idx="164">
                  <c:v>0.0115230720387234</c:v>
                </c:pt>
                <c:pt idx="165">
                  <c:v>0.00974826663665722</c:v>
                </c:pt>
                <c:pt idx="166">
                  <c:v>0.00693331511012081</c:v>
                </c:pt>
                <c:pt idx="167">
                  <c:v>0.0122040456474059</c:v>
                </c:pt>
                <c:pt idx="168">
                  <c:v>0.0115329331774746</c:v>
                </c:pt>
                <c:pt idx="169">
                  <c:v>0.0126866758937189</c:v>
                </c:pt>
                <c:pt idx="170">
                  <c:v>0.00998378929510593</c:v>
                </c:pt>
                <c:pt idx="171">
                  <c:v>0.00578436381753333</c:v>
                </c:pt>
                <c:pt idx="172">
                  <c:v>0.00558561482514723</c:v>
                </c:pt>
                <c:pt idx="173">
                  <c:v>0.00380534877858374</c:v>
                </c:pt>
                <c:pt idx="174">
                  <c:v>0.00432177041767668</c:v>
                </c:pt>
                <c:pt idx="175">
                  <c:v>0.00756691029173764</c:v>
                </c:pt>
                <c:pt idx="176">
                  <c:v>0.00312761338927668</c:v>
                </c:pt>
                <c:pt idx="177">
                  <c:v>0.00490653769478134</c:v>
                </c:pt>
                <c:pt idx="178">
                  <c:v>0.00400161617895564</c:v>
                </c:pt>
                <c:pt idx="179">
                  <c:v>0.00521155410249791</c:v>
                </c:pt>
                <c:pt idx="180">
                  <c:v>0.00486703056079139</c:v>
                </c:pt>
                <c:pt idx="181">
                  <c:v>0.0060565136262849</c:v>
                </c:pt>
                <c:pt idx="182">
                  <c:v>0.00515614678128585</c:v>
                </c:pt>
                <c:pt idx="183">
                  <c:v>0.00382222339563067</c:v>
                </c:pt>
                <c:pt idx="184">
                  <c:v>0.00293820760639876</c:v>
                </c:pt>
                <c:pt idx="185">
                  <c:v>0.00133796567876716</c:v>
                </c:pt>
                <c:pt idx="186">
                  <c:v>0.0021881174742766</c:v>
                </c:pt>
                <c:pt idx="187">
                  <c:v>0.0044070125902414</c:v>
                </c:pt>
                <c:pt idx="188">
                  <c:v>0.00351756165608517</c:v>
                </c:pt>
                <c:pt idx="189">
                  <c:v>0.00220282212174985</c:v>
                </c:pt>
                <c:pt idx="190">
                  <c:v>0.00396691602448826</c:v>
                </c:pt>
                <c:pt idx="191">
                  <c:v>0.00749565339780603</c:v>
                </c:pt>
                <c:pt idx="192">
                  <c:v>0.0101537302747754</c:v>
                </c:pt>
                <c:pt idx="193">
                  <c:v>0.0123631952707743</c:v>
                </c:pt>
                <c:pt idx="194">
                  <c:v>0.0110390846321988</c:v>
                </c:pt>
                <c:pt idx="195">
                  <c:v>0.0104120335423837</c:v>
                </c:pt>
                <c:pt idx="196">
                  <c:v>0.0138182489258222</c:v>
                </c:pt>
                <c:pt idx="197">
                  <c:v>0.0193368210936623</c:v>
                </c:pt>
                <c:pt idx="198">
                  <c:v>0.0147164035349955</c:v>
                </c:pt>
                <c:pt idx="199">
                  <c:v>0.0120923926883992</c:v>
                </c:pt>
                <c:pt idx="200">
                  <c:v>0.0091827094098338</c:v>
                </c:pt>
                <c:pt idx="201">
                  <c:v>0.0147967112733823</c:v>
                </c:pt>
                <c:pt idx="202">
                  <c:v>0.0126145976666619</c:v>
                </c:pt>
                <c:pt idx="203">
                  <c:v>0.0109168892273187</c:v>
                </c:pt>
                <c:pt idx="204">
                  <c:v>0.0100518703751886</c:v>
                </c:pt>
                <c:pt idx="205">
                  <c:v>0.0109071002615255</c:v>
                </c:pt>
                <c:pt idx="206">
                  <c:v>0.0149109699142008</c:v>
                </c:pt>
                <c:pt idx="207">
                  <c:v>0.00987440399227285</c:v>
                </c:pt>
                <c:pt idx="208">
                  <c:v>0.0120926328547438</c:v>
                </c:pt>
                <c:pt idx="209">
                  <c:v>0.0183316585552487</c:v>
                </c:pt>
                <c:pt idx="210">
                  <c:v>0.0240678506772894</c:v>
                </c:pt>
                <c:pt idx="211">
                  <c:v>0.0189073753781433</c:v>
                </c:pt>
                <c:pt idx="212">
                  <c:v>0.0126581775886837</c:v>
                </c:pt>
                <c:pt idx="213">
                  <c:v>0.0117539627052874</c:v>
                </c:pt>
                <c:pt idx="214">
                  <c:v>0.0104274354596282</c:v>
                </c:pt>
                <c:pt idx="215">
                  <c:v>0.00866684186254362</c:v>
                </c:pt>
                <c:pt idx="216">
                  <c:v>0.00422903067164124</c:v>
                </c:pt>
                <c:pt idx="217">
                  <c:v>-4.11537852594569E-6</c:v>
                </c:pt>
                <c:pt idx="218">
                  <c:v>-0.00087842028952194</c:v>
                </c:pt>
                <c:pt idx="219">
                  <c:v>-0.00463341269734279</c:v>
                </c:pt>
                <c:pt idx="220">
                  <c:v>-0.00621754384364151</c:v>
                </c:pt>
                <c:pt idx="221">
                  <c:v>-0.0109588969797801</c:v>
                </c:pt>
                <c:pt idx="222">
                  <c:v>-0.00224155579450067</c:v>
                </c:pt>
                <c:pt idx="223">
                  <c:v>0.000700840057924814</c:v>
                </c:pt>
                <c:pt idx="224">
                  <c:v>0.00336322710719222</c:v>
                </c:pt>
                <c:pt idx="225">
                  <c:v>0.00514539187779704</c:v>
                </c:pt>
                <c:pt idx="226">
                  <c:v>0.00761056953288196</c:v>
                </c:pt>
                <c:pt idx="227">
                  <c:v>0.0144392154551753</c:v>
                </c:pt>
                <c:pt idx="228">
                  <c:v>0.0116338670779582</c:v>
                </c:pt>
                <c:pt idx="229">
                  <c:v>0.00898292906798435</c:v>
                </c:pt>
                <c:pt idx="230">
                  <c:v>0.0121009358294453</c:v>
                </c:pt>
                <c:pt idx="231">
                  <c:v>0.0105685953083831</c:v>
                </c:pt>
                <c:pt idx="232">
                  <c:v>0.0134782519453097</c:v>
                </c:pt>
                <c:pt idx="233">
                  <c:v>0.000271804298364278</c:v>
                </c:pt>
                <c:pt idx="234">
                  <c:v>0.000707185692676639</c:v>
                </c:pt>
                <c:pt idx="235">
                  <c:v>0.00260567826112393</c:v>
                </c:pt>
                <c:pt idx="236">
                  <c:v>0.00209155236792932</c:v>
                </c:pt>
                <c:pt idx="237">
                  <c:v>-0.000168549238949212</c:v>
                </c:pt>
                <c:pt idx="238">
                  <c:v>-0.00303648523675379</c:v>
                </c:pt>
                <c:pt idx="239">
                  <c:v>-0.00017413698250969</c:v>
                </c:pt>
                <c:pt idx="240">
                  <c:v>0.00248341860395224</c:v>
                </c:pt>
                <c:pt idx="241">
                  <c:v>0.00557391887330435</c:v>
                </c:pt>
                <c:pt idx="242">
                  <c:v>0.00380729218897783</c:v>
                </c:pt>
                <c:pt idx="243">
                  <c:v>0.00778922452729422</c:v>
                </c:pt>
                <c:pt idx="244">
                  <c:v>0.00645368275879979</c:v>
                </c:pt>
                <c:pt idx="245">
                  <c:v>0.00156899449366693</c:v>
                </c:pt>
                <c:pt idx="246">
                  <c:v>0.00821329450800957</c:v>
                </c:pt>
                <c:pt idx="247">
                  <c:v>0.00733261303229995</c:v>
                </c:pt>
                <c:pt idx="248">
                  <c:v>0.0109828029682402</c:v>
                </c:pt>
                <c:pt idx="249">
                  <c:v>0.0184989193841723</c:v>
                </c:pt>
                <c:pt idx="250">
                  <c:v>0.0189368509181983</c:v>
                </c:pt>
                <c:pt idx="251">
                  <c:v>0.0184671798761091</c:v>
                </c:pt>
                <c:pt idx="252">
                  <c:v>0.0148816834074178</c:v>
                </c:pt>
                <c:pt idx="253">
                  <c:v>0.0153260623410101</c:v>
                </c:pt>
                <c:pt idx="254">
                  <c:v>0.00895530392918998</c:v>
                </c:pt>
                <c:pt idx="255">
                  <c:v>0.0111423251622452</c:v>
                </c:pt>
                <c:pt idx="256">
                  <c:v>0.0104359213611723</c:v>
                </c:pt>
                <c:pt idx="257">
                  <c:v>0.00600857213128569</c:v>
                </c:pt>
                <c:pt idx="258">
                  <c:v>0.00423888130613744</c:v>
                </c:pt>
                <c:pt idx="259">
                  <c:v>-0.0019333773777993</c:v>
                </c:pt>
                <c:pt idx="260">
                  <c:v>-0.00410022983307575</c:v>
                </c:pt>
                <c:pt idx="261">
                  <c:v>-0.000579200714480895</c:v>
                </c:pt>
                <c:pt idx="262">
                  <c:v>-0.00195928907057039</c:v>
                </c:pt>
                <c:pt idx="263">
                  <c:v>-0.000629669802180593</c:v>
                </c:pt>
                <c:pt idx="264">
                  <c:v>-0.000634074644395142</c:v>
                </c:pt>
                <c:pt idx="265">
                  <c:v>0.00849481101123758</c:v>
                </c:pt>
                <c:pt idx="266">
                  <c:v>0.0153954489100484</c:v>
                </c:pt>
                <c:pt idx="267">
                  <c:v>0.0171766166973017</c:v>
                </c:pt>
                <c:pt idx="268">
                  <c:v>0.0202506062010273</c:v>
                </c:pt>
                <c:pt idx="269">
                  <c:v>0.0211284509069054</c:v>
                </c:pt>
                <c:pt idx="270">
                  <c:v>0.0184569570676476</c:v>
                </c:pt>
                <c:pt idx="271">
                  <c:v>0.011816128484893</c:v>
                </c:pt>
                <c:pt idx="272">
                  <c:v>0.0087355724155424</c:v>
                </c:pt>
                <c:pt idx="273">
                  <c:v>0.00785006473595804</c:v>
                </c:pt>
                <c:pt idx="274">
                  <c:v>-0.000815419028435947</c:v>
                </c:pt>
                <c:pt idx="275">
                  <c:v>0.00518709496609473</c:v>
                </c:pt>
                <c:pt idx="276">
                  <c:v>-0.00303050270353812</c:v>
                </c:pt>
                <c:pt idx="277">
                  <c:v>-0.00678097738277153</c:v>
                </c:pt>
                <c:pt idx="278">
                  <c:v>-0.00192744175486531</c:v>
                </c:pt>
                <c:pt idx="279">
                  <c:v>-0.0059014145471081</c:v>
                </c:pt>
                <c:pt idx="280">
                  <c:v>-0.0054533589665029</c:v>
                </c:pt>
                <c:pt idx="281">
                  <c:v>-0.00523947556778323</c:v>
                </c:pt>
                <c:pt idx="282">
                  <c:v>-0.00361655434814555</c:v>
                </c:pt>
                <c:pt idx="283">
                  <c:v>-0.00496169649296097</c:v>
                </c:pt>
                <c:pt idx="284">
                  <c:v>0.000298836208608339</c:v>
                </c:pt>
                <c:pt idx="285">
                  <c:v>0.00522866640646535</c:v>
                </c:pt>
                <c:pt idx="286">
                  <c:v>0.00563957184142835</c:v>
                </c:pt>
                <c:pt idx="287">
                  <c:v>0.00696149744997588</c:v>
                </c:pt>
                <c:pt idx="288">
                  <c:v>0.0109595010865593</c:v>
                </c:pt>
                <c:pt idx="289">
                  <c:v>0.0118594685305819</c:v>
                </c:pt>
                <c:pt idx="290">
                  <c:v>0.0127931667903538</c:v>
                </c:pt>
                <c:pt idx="291">
                  <c:v>0.0132424261708255</c:v>
                </c:pt>
                <c:pt idx="292">
                  <c:v>0.0150129013527122</c:v>
                </c:pt>
                <c:pt idx="293">
                  <c:v>0.0136989241351974</c:v>
                </c:pt>
                <c:pt idx="294">
                  <c:v>0.0119234290430988</c:v>
                </c:pt>
                <c:pt idx="295">
                  <c:v>0.00307651737929056</c:v>
                </c:pt>
                <c:pt idx="296">
                  <c:v>0.00410232134585718</c:v>
                </c:pt>
                <c:pt idx="297">
                  <c:v>0.00453105157773304</c:v>
                </c:pt>
                <c:pt idx="298">
                  <c:v>0.00375318664750262</c:v>
                </c:pt>
                <c:pt idx="299">
                  <c:v>0.00335085180885723</c:v>
                </c:pt>
                <c:pt idx="300">
                  <c:v>0.002481535664056</c:v>
                </c:pt>
                <c:pt idx="301">
                  <c:v>0.000278351342044364</c:v>
                </c:pt>
                <c:pt idx="302">
                  <c:v>-0.000170823269436196</c:v>
                </c:pt>
                <c:pt idx="303">
                  <c:v>-0.00360503490271784</c:v>
                </c:pt>
                <c:pt idx="304">
                  <c:v>-0.00371680202271044</c:v>
                </c:pt>
                <c:pt idx="305">
                  <c:v>-0.000530015802683304</c:v>
                </c:pt>
                <c:pt idx="306">
                  <c:v>0.00769413043722068</c:v>
                </c:pt>
                <c:pt idx="307">
                  <c:v>0.0109928881060905</c:v>
                </c:pt>
                <c:pt idx="308">
                  <c:v>0.00741381769822659</c:v>
                </c:pt>
                <c:pt idx="309">
                  <c:v>0.0040230247632186</c:v>
                </c:pt>
                <c:pt idx="310">
                  <c:v>-0.00036831124620052</c:v>
                </c:pt>
                <c:pt idx="311">
                  <c:v>-0.00523412838225426</c:v>
                </c:pt>
                <c:pt idx="312">
                  <c:v>-0.0012507149441331</c:v>
                </c:pt>
                <c:pt idx="313">
                  <c:v>-0.00167371293241846</c:v>
                </c:pt>
                <c:pt idx="314">
                  <c:v>-0.00061999854596409</c:v>
                </c:pt>
                <c:pt idx="315">
                  <c:v>-0.00168838795090598</c:v>
                </c:pt>
                <c:pt idx="316">
                  <c:v>-0.00256078598824235</c:v>
                </c:pt>
                <c:pt idx="317">
                  <c:v>-0.00594305115456382</c:v>
                </c:pt>
                <c:pt idx="318">
                  <c:v>-0.00610752684991247</c:v>
                </c:pt>
                <c:pt idx="319">
                  <c:v>-0.00230112203959722</c:v>
                </c:pt>
                <c:pt idx="320">
                  <c:v>-0.00107022323004477</c:v>
                </c:pt>
                <c:pt idx="321">
                  <c:v>0.00201020061424312</c:v>
                </c:pt>
                <c:pt idx="322">
                  <c:v>0.0078741439806759</c:v>
                </c:pt>
                <c:pt idx="323">
                  <c:v>0.00389513776844341</c:v>
                </c:pt>
                <c:pt idx="324">
                  <c:v>0.00651226735720171</c:v>
                </c:pt>
                <c:pt idx="325">
                  <c:v>0.00922123605474511</c:v>
                </c:pt>
                <c:pt idx="326">
                  <c:v>0.0176445083877111</c:v>
                </c:pt>
                <c:pt idx="327">
                  <c:v>0.02116701482811</c:v>
                </c:pt>
                <c:pt idx="328">
                  <c:v>0.0277844294780307</c:v>
                </c:pt>
                <c:pt idx="329">
                  <c:v>0.029600717891842</c:v>
                </c:pt>
                <c:pt idx="330">
                  <c:v>0.035800289469975</c:v>
                </c:pt>
                <c:pt idx="331">
                  <c:v>0.0305157909775618</c:v>
                </c:pt>
                <c:pt idx="332">
                  <c:v>0.0283056943975996</c:v>
                </c:pt>
                <c:pt idx="333">
                  <c:v>0.0212437199928249</c:v>
                </c:pt>
                <c:pt idx="334">
                  <c:v>0.0145968753493927</c:v>
                </c:pt>
                <c:pt idx="335">
                  <c:v>0.0181375094614202</c:v>
                </c:pt>
                <c:pt idx="336">
                  <c:v>0.0158906048390185</c:v>
                </c:pt>
                <c:pt idx="337">
                  <c:v>0.0158938496498826</c:v>
                </c:pt>
                <c:pt idx="338">
                  <c:v>0.0150408854191709</c:v>
                </c:pt>
                <c:pt idx="339">
                  <c:v>0.0192450344786635</c:v>
                </c:pt>
                <c:pt idx="340">
                  <c:v>0.0214396201581819</c:v>
                </c:pt>
                <c:pt idx="341">
                  <c:v>0.0139296917289623</c:v>
                </c:pt>
                <c:pt idx="342">
                  <c:v>0.0239041069509541</c:v>
                </c:pt>
                <c:pt idx="343">
                  <c:v>0.0279038158168715</c:v>
                </c:pt>
                <c:pt idx="344">
                  <c:v>0.0267954416833954</c:v>
                </c:pt>
                <c:pt idx="345">
                  <c:v>0.0299106260456698</c:v>
                </c:pt>
                <c:pt idx="346">
                  <c:v>0.0277033512572564</c:v>
                </c:pt>
                <c:pt idx="347">
                  <c:v>0.0290253157759798</c:v>
                </c:pt>
                <c:pt idx="348">
                  <c:v>0.0223597391869665</c:v>
                </c:pt>
                <c:pt idx="349">
                  <c:v>0.0205977023191136</c:v>
                </c:pt>
                <c:pt idx="350">
                  <c:v>0.0161611949284081</c:v>
                </c:pt>
                <c:pt idx="351">
                  <c:v>0.0131053661705414</c:v>
                </c:pt>
                <c:pt idx="352">
                  <c:v>0.0237265801474452</c:v>
                </c:pt>
                <c:pt idx="353">
                  <c:v>0.0189015362047664</c:v>
                </c:pt>
                <c:pt idx="354">
                  <c:v>0.0206548418466028</c:v>
                </c:pt>
                <c:pt idx="355">
                  <c:v>0.0202220140053264</c:v>
                </c:pt>
                <c:pt idx="356">
                  <c:v>0.02285715449798</c:v>
                </c:pt>
                <c:pt idx="357">
                  <c:v>0.0193136163021018</c:v>
                </c:pt>
                <c:pt idx="358">
                  <c:v>0.0232910198840282</c:v>
                </c:pt>
                <c:pt idx="359">
                  <c:v>0.0286246558337448</c:v>
                </c:pt>
                <c:pt idx="360">
                  <c:v>0.0263988941097839</c:v>
                </c:pt>
                <c:pt idx="361">
                  <c:v>0.0223587741600527</c:v>
                </c:pt>
                <c:pt idx="362">
                  <c:v>0.0252297414527562</c:v>
                </c:pt>
                <c:pt idx="363">
                  <c:v>0.0242161887989646</c:v>
                </c:pt>
                <c:pt idx="364">
                  <c:v>0.0252198185155194</c:v>
                </c:pt>
                <c:pt idx="365">
                  <c:v>0.0100390512641748</c:v>
                </c:pt>
                <c:pt idx="366">
                  <c:v>0.0109230426619103</c:v>
                </c:pt>
                <c:pt idx="367">
                  <c:v>0.0091452826756331</c:v>
                </c:pt>
                <c:pt idx="368">
                  <c:v>0.0082868222558698</c:v>
                </c:pt>
                <c:pt idx="369">
                  <c:v>0.00739729261790644</c:v>
                </c:pt>
                <c:pt idx="370">
                  <c:v>0.00341939064326344</c:v>
                </c:pt>
                <c:pt idx="371">
                  <c:v>0.00252758524411625</c:v>
                </c:pt>
                <c:pt idx="372">
                  <c:v>0.00473933534027932</c:v>
                </c:pt>
                <c:pt idx="373">
                  <c:v>0.00256353750237524</c:v>
                </c:pt>
                <c:pt idx="374">
                  <c:v>-0.00148781459354466</c:v>
                </c:pt>
                <c:pt idx="375">
                  <c:v>-0.00590850860821625</c:v>
                </c:pt>
                <c:pt idx="376">
                  <c:v>-0.0103674667219499</c:v>
                </c:pt>
                <c:pt idx="377">
                  <c:v>-0.0144451134553934</c:v>
                </c:pt>
                <c:pt idx="378">
                  <c:v>-0.014024666850388</c:v>
                </c:pt>
                <c:pt idx="379">
                  <c:v>-0.0169313675218598</c:v>
                </c:pt>
                <c:pt idx="380">
                  <c:v>-0.0166691858575305</c:v>
                </c:pt>
                <c:pt idx="381">
                  <c:v>-0.00590434523673419</c:v>
                </c:pt>
                <c:pt idx="382">
                  <c:v>-0.000411118140872801</c:v>
                </c:pt>
                <c:pt idx="383">
                  <c:v>0.00315357682661197</c:v>
                </c:pt>
                <c:pt idx="384">
                  <c:v>0.00136867513834641</c:v>
                </c:pt>
                <c:pt idx="385">
                  <c:v>0.003587748819473</c:v>
                </c:pt>
                <c:pt idx="386">
                  <c:v>0.00493546417024971</c:v>
                </c:pt>
                <c:pt idx="387">
                  <c:v>0.00942585331417811</c:v>
                </c:pt>
                <c:pt idx="388">
                  <c:v>0.00333648446190639</c:v>
                </c:pt>
                <c:pt idx="389">
                  <c:v>0.0146884697238563</c:v>
                </c:pt>
                <c:pt idx="390">
                  <c:v>0.0124632903655068</c:v>
                </c:pt>
                <c:pt idx="391">
                  <c:v>0.00626719842875934</c:v>
                </c:pt>
                <c:pt idx="392">
                  <c:v>-0.000595499738113655</c:v>
                </c:pt>
                <c:pt idx="393">
                  <c:v>-0.00192306291799038</c:v>
                </c:pt>
                <c:pt idx="394">
                  <c:v>-0.000598875014135749</c:v>
                </c:pt>
                <c:pt idx="395">
                  <c:v>-0.00148500688970663</c:v>
                </c:pt>
                <c:pt idx="396">
                  <c:v>-0.00237622047864805</c:v>
                </c:pt>
                <c:pt idx="397">
                  <c:v>0.000274615902992758</c:v>
                </c:pt>
                <c:pt idx="398">
                  <c:v>0.000262518360460887</c:v>
                </c:pt>
                <c:pt idx="399">
                  <c:v>0.00159627624719325</c:v>
                </c:pt>
                <c:pt idx="400">
                  <c:v>-0.00195127019197068</c:v>
                </c:pt>
                <c:pt idx="401">
                  <c:v>0.000266313934762833</c:v>
                </c:pt>
                <c:pt idx="402">
                  <c:v>0.00232567843927858</c:v>
                </c:pt>
                <c:pt idx="403">
                  <c:v>-0.000347739692462937</c:v>
                </c:pt>
                <c:pt idx="404">
                  <c:v>-0.00256631395614349</c:v>
                </c:pt>
                <c:pt idx="405">
                  <c:v>-0.00380682928392026</c:v>
                </c:pt>
                <c:pt idx="406">
                  <c:v>-0.00523311833560475</c:v>
                </c:pt>
                <c:pt idx="407">
                  <c:v>-0.0061283639802542</c:v>
                </c:pt>
                <c:pt idx="408">
                  <c:v>-0.00764318883060794</c:v>
                </c:pt>
                <c:pt idx="409">
                  <c:v>-0.00809007804644457</c:v>
                </c:pt>
                <c:pt idx="410">
                  <c:v>-0.0129532672214419</c:v>
                </c:pt>
                <c:pt idx="411">
                  <c:v>-0.012047063398534</c:v>
                </c:pt>
                <c:pt idx="412">
                  <c:v>-0.00849243596825199</c:v>
                </c:pt>
                <c:pt idx="413">
                  <c:v>-0.00493220374267811</c:v>
                </c:pt>
                <c:pt idx="414">
                  <c:v>-0.00361296761646764</c:v>
                </c:pt>
                <c:pt idx="415">
                  <c:v>-0.00186242055049998</c:v>
                </c:pt>
                <c:pt idx="416">
                  <c:v>-0.000164579654381132</c:v>
                </c:pt>
                <c:pt idx="417">
                  <c:v>0.00203814305525948</c:v>
                </c:pt>
                <c:pt idx="418">
                  <c:v>0.00186204221792444</c:v>
                </c:pt>
                <c:pt idx="419">
                  <c:v>0.00364954035286363</c:v>
                </c:pt>
                <c:pt idx="420">
                  <c:v>0.00453550987708609</c:v>
                </c:pt>
                <c:pt idx="421">
                  <c:v>0.00675928918837115</c:v>
                </c:pt>
                <c:pt idx="422">
                  <c:v>0.000525760238091487</c:v>
                </c:pt>
                <c:pt idx="423">
                  <c:v>-0.00854701125383378</c:v>
                </c:pt>
                <c:pt idx="424">
                  <c:v>-0.00524078677416319</c:v>
                </c:pt>
                <c:pt idx="425">
                  <c:v>-0.00852704163578184</c:v>
                </c:pt>
                <c:pt idx="426">
                  <c:v>-0.0137991748483975</c:v>
                </c:pt>
                <c:pt idx="427">
                  <c:v>-0.0111746913055421</c:v>
                </c:pt>
                <c:pt idx="428">
                  <c:v>-0.0144694980701304</c:v>
                </c:pt>
                <c:pt idx="429">
                  <c:v>-0.0129535594326477</c:v>
                </c:pt>
                <c:pt idx="430">
                  <c:v>-0.0116266574749991</c:v>
                </c:pt>
                <c:pt idx="431">
                  <c:v>-0.016061558942208</c:v>
                </c:pt>
                <c:pt idx="432">
                  <c:v>-0.0196145005703341</c:v>
                </c:pt>
                <c:pt idx="433">
                  <c:v>-0.0111746292121596</c:v>
                </c:pt>
                <c:pt idx="434">
                  <c:v>-0.00017812120342685</c:v>
                </c:pt>
                <c:pt idx="435">
                  <c:v>-0.00406296131496814</c:v>
                </c:pt>
                <c:pt idx="436">
                  <c:v>0.00203031678091244</c:v>
                </c:pt>
                <c:pt idx="437">
                  <c:v>0.00428759568789437</c:v>
                </c:pt>
                <c:pt idx="438">
                  <c:v>0.00871174211624366</c:v>
                </c:pt>
                <c:pt idx="439">
                  <c:v>0.0184703972515229</c:v>
                </c:pt>
                <c:pt idx="440">
                  <c:v>0.0144499727727196</c:v>
                </c:pt>
                <c:pt idx="441">
                  <c:v>0.0131398985512926</c:v>
                </c:pt>
                <c:pt idx="442">
                  <c:v>0.01842477998453</c:v>
                </c:pt>
                <c:pt idx="443">
                  <c:v>0.0241626306182843</c:v>
                </c:pt>
                <c:pt idx="444">
                  <c:v>0.0219735475599469</c:v>
                </c:pt>
                <c:pt idx="445">
                  <c:v>0.018004183961369</c:v>
                </c:pt>
                <c:pt idx="446">
                  <c:v>0.0131449280198242</c:v>
                </c:pt>
                <c:pt idx="447">
                  <c:v>0.00364923057370816</c:v>
                </c:pt>
                <c:pt idx="448">
                  <c:v>0.00163638097866623</c:v>
                </c:pt>
                <c:pt idx="449">
                  <c:v>-0.00167790345565959</c:v>
                </c:pt>
                <c:pt idx="450">
                  <c:v>-0.00522565381041395</c:v>
                </c:pt>
                <c:pt idx="451">
                  <c:v>-0.00300598244127595</c:v>
                </c:pt>
                <c:pt idx="452">
                  <c:v>-0.00389397338343612</c:v>
                </c:pt>
                <c:pt idx="453">
                  <c:v>9.86521921678585E-5</c:v>
                </c:pt>
                <c:pt idx="454">
                  <c:v>-0.000786480739001644</c:v>
                </c:pt>
                <c:pt idx="455">
                  <c:v>-0.00116856653476593</c:v>
                </c:pt>
                <c:pt idx="456">
                  <c:v>0.00232903999891489</c:v>
                </c:pt>
                <c:pt idx="457">
                  <c:v>0.00498489659397136</c:v>
                </c:pt>
                <c:pt idx="458">
                  <c:v>0.00763584688004355</c:v>
                </c:pt>
                <c:pt idx="459">
                  <c:v>0.00542804594751759</c:v>
                </c:pt>
                <c:pt idx="460">
                  <c:v>0.00852667757438468</c:v>
                </c:pt>
                <c:pt idx="461">
                  <c:v>0.0098276231438078</c:v>
                </c:pt>
                <c:pt idx="462">
                  <c:v>0.0090797117388027</c:v>
                </c:pt>
                <c:pt idx="463">
                  <c:v>0.0135166541941128</c:v>
                </c:pt>
                <c:pt idx="464">
                  <c:v>0.0103980233056231</c:v>
                </c:pt>
                <c:pt idx="465">
                  <c:v>0.00722144886053015</c:v>
                </c:pt>
                <c:pt idx="466">
                  <c:v>0.0157210367883786</c:v>
                </c:pt>
                <c:pt idx="467">
                  <c:v>0.0134940671389917</c:v>
                </c:pt>
                <c:pt idx="468">
                  <c:v>0.0117165394929675</c:v>
                </c:pt>
                <c:pt idx="469">
                  <c:v>0.023196335097785</c:v>
                </c:pt>
                <c:pt idx="470">
                  <c:v>0.0210276084180855</c:v>
                </c:pt>
                <c:pt idx="471">
                  <c:v>0.0210143270959794</c:v>
                </c:pt>
                <c:pt idx="472">
                  <c:v>0.0201466179262373</c:v>
                </c:pt>
                <c:pt idx="473">
                  <c:v>0.0196634565505479</c:v>
                </c:pt>
                <c:pt idx="474">
                  <c:v>0.0105361469777521</c:v>
                </c:pt>
                <c:pt idx="475">
                  <c:v>0.00919429182088478</c:v>
                </c:pt>
                <c:pt idx="476">
                  <c:v>0.0207179342828767</c:v>
                </c:pt>
                <c:pt idx="477">
                  <c:v>0.0162936978633808</c:v>
                </c:pt>
                <c:pt idx="478">
                  <c:v>0.00833349209804344</c:v>
                </c:pt>
                <c:pt idx="479">
                  <c:v>0.00961705931227044</c:v>
                </c:pt>
                <c:pt idx="480">
                  <c:v>-0.00021854587708707</c:v>
                </c:pt>
                <c:pt idx="481">
                  <c:v>0.00273276741626635</c:v>
                </c:pt>
                <c:pt idx="482">
                  <c:v>0.0031751772302692</c:v>
                </c:pt>
                <c:pt idx="483">
                  <c:v>0.00449729563787608</c:v>
                </c:pt>
                <c:pt idx="484">
                  <c:v>0.00362916732747547</c:v>
                </c:pt>
                <c:pt idx="485">
                  <c:v>0.00779767052725358</c:v>
                </c:pt>
                <c:pt idx="486">
                  <c:v>0.00226972894143802</c:v>
                </c:pt>
                <c:pt idx="487">
                  <c:v>0.00491271264837283</c:v>
                </c:pt>
                <c:pt idx="488">
                  <c:v>0.00445913875206635</c:v>
                </c:pt>
                <c:pt idx="489">
                  <c:v>0.00916006622533182</c:v>
                </c:pt>
                <c:pt idx="490">
                  <c:v>0.00758903224908087</c:v>
                </c:pt>
                <c:pt idx="491">
                  <c:v>0.0104448860323089</c:v>
                </c:pt>
                <c:pt idx="492">
                  <c:v>0.0110185887339059</c:v>
                </c:pt>
                <c:pt idx="493">
                  <c:v>0.00548322875916178</c:v>
                </c:pt>
                <c:pt idx="494">
                  <c:v>0.00637389737823409</c:v>
                </c:pt>
                <c:pt idx="495">
                  <c:v>0.00569995654609651</c:v>
                </c:pt>
                <c:pt idx="496">
                  <c:v>0.00967206153171972</c:v>
                </c:pt>
                <c:pt idx="497">
                  <c:v>0.0202678066869313</c:v>
                </c:pt>
                <c:pt idx="498">
                  <c:v>0.0123090824888094</c:v>
                </c:pt>
                <c:pt idx="499">
                  <c:v>0.0149500297594889</c:v>
                </c:pt>
                <c:pt idx="500">
                  <c:v>0.00831349276566006</c:v>
                </c:pt>
                <c:pt idx="501">
                  <c:v>0.0153720650790129</c:v>
                </c:pt>
                <c:pt idx="502">
                  <c:v>0.0143514698471645</c:v>
                </c:pt>
                <c:pt idx="503">
                  <c:v>0.0103851402129565</c:v>
                </c:pt>
                <c:pt idx="504">
                  <c:v>0.0112784036106962</c:v>
                </c:pt>
                <c:pt idx="505">
                  <c:v>0.0139434061734665</c:v>
                </c:pt>
                <c:pt idx="506">
                  <c:v>0.0117575169579916</c:v>
                </c:pt>
                <c:pt idx="507">
                  <c:v>0.00421714623458903</c:v>
                </c:pt>
                <c:pt idx="508">
                  <c:v>0.000564949677853172</c:v>
                </c:pt>
                <c:pt idx="509">
                  <c:v>0.000559300525507016</c:v>
                </c:pt>
                <c:pt idx="510">
                  <c:v>-0.000346734423765239</c:v>
                </c:pt>
                <c:pt idx="511">
                  <c:v>-0.00298812277392364</c:v>
                </c:pt>
                <c:pt idx="512">
                  <c:v>-0.00344707419502216</c:v>
                </c:pt>
                <c:pt idx="513">
                  <c:v>-0.0029269380112304</c:v>
                </c:pt>
                <c:pt idx="514">
                  <c:v>0.00150654000228286</c:v>
                </c:pt>
                <c:pt idx="515">
                  <c:v>0.000613625917492476</c:v>
                </c:pt>
                <c:pt idx="516">
                  <c:v>-0.00292660338828136</c:v>
                </c:pt>
                <c:pt idx="517">
                  <c:v>-0.00426140920021908</c:v>
                </c:pt>
                <c:pt idx="518">
                  <c:v>-0.00115436327219839</c:v>
                </c:pt>
                <c:pt idx="519">
                  <c:v>-0.00427209051923787</c:v>
                </c:pt>
                <c:pt idx="520">
                  <c:v>-0.00603748319123688</c:v>
                </c:pt>
                <c:pt idx="521">
                  <c:v>-0.00559492418761484</c:v>
                </c:pt>
                <c:pt idx="522">
                  <c:v>-0.000716999082859618</c:v>
                </c:pt>
                <c:pt idx="523">
                  <c:v>-0.00293044209304813</c:v>
                </c:pt>
                <c:pt idx="524">
                  <c:v>-0.00850923825572586</c:v>
                </c:pt>
                <c:pt idx="525">
                  <c:v>-0.012959996782323</c:v>
                </c:pt>
                <c:pt idx="526">
                  <c:v>-0.00958761423228852</c:v>
                </c:pt>
                <c:pt idx="527">
                  <c:v>-0.00893279992858278</c:v>
                </c:pt>
                <c:pt idx="528">
                  <c:v>-0.00851791298750579</c:v>
                </c:pt>
                <c:pt idx="529">
                  <c:v>-0.00854027357035045</c:v>
                </c:pt>
                <c:pt idx="530">
                  <c:v>-0.0103020007991597</c:v>
                </c:pt>
                <c:pt idx="531">
                  <c:v>-0.00604434165409858</c:v>
                </c:pt>
                <c:pt idx="532">
                  <c:v>-0.000790087990994539</c:v>
                </c:pt>
                <c:pt idx="533">
                  <c:v>-0.00323538386958779</c:v>
                </c:pt>
                <c:pt idx="534">
                  <c:v>-0.00033068114517952</c:v>
                </c:pt>
                <c:pt idx="535">
                  <c:v>0.0031779134179946</c:v>
                </c:pt>
                <c:pt idx="536">
                  <c:v>0.00960982240304307</c:v>
                </c:pt>
                <c:pt idx="537">
                  <c:v>0.00408424151082805</c:v>
                </c:pt>
                <c:pt idx="538">
                  <c:v>0.00232186735207836</c:v>
                </c:pt>
                <c:pt idx="539">
                  <c:v>0.00994555238058005</c:v>
                </c:pt>
                <c:pt idx="540">
                  <c:v>0.0104811627302985</c:v>
                </c:pt>
                <c:pt idx="541">
                  <c:v>0.0140437219380084</c:v>
                </c:pt>
                <c:pt idx="542">
                  <c:v>0.00784472435084253</c:v>
                </c:pt>
                <c:pt idx="543">
                  <c:v>0.0078531635159958</c:v>
                </c:pt>
                <c:pt idx="544">
                  <c:v>0.0081735140366876</c:v>
                </c:pt>
                <c:pt idx="545">
                  <c:v>0.00873583068898052</c:v>
                </c:pt>
                <c:pt idx="546">
                  <c:v>0.00371586849903042</c:v>
                </c:pt>
                <c:pt idx="547">
                  <c:v>-0.00158093530435593</c:v>
                </c:pt>
                <c:pt idx="548">
                  <c:v>-0.000257128537144505</c:v>
                </c:pt>
                <c:pt idx="549">
                  <c:v>0.000626983196264225</c:v>
                </c:pt>
                <c:pt idx="550">
                  <c:v>0.00345156498270645</c:v>
                </c:pt>
                <c:pt idx="551">
                  <c:v>0.010522428871043</c:v>
                </c:pt>
                <c:pt idx="552">
                  <c:v>0.00476526672192152</c:v>
                </c:pt>
                <c:pt idx="553">
                  <c:v>0.00742303687485957</c:v>
                </c:pt>
                <c:pt idx="554">
                  <c:v>0.00875435546550866</c:v>
                </c:pt>
                <c:pt idx="555">
                  <c:v>0.0096294093703317</c:v>
                </c:pt>
                <c:pt idx="556">
                  <c:v>0.0113795122891419</c:v>
                </c:pt>
                <c:pt idx="557">
                  <c:v>0.0157833324617862</c:v>
                </c:pt>
                <c:pt idx="558">
                  <c:v>0.0135634678388333</c:v>
                </c:pt>
                <c:pt idx="559">
                  <c:v>0.0131290515326927</c:v>
                </c:pt>
                <c:pt idx="560">
                  <c:v>0.0151645817518404</c:v>
                </c:pt>
                <c:pt idx="561">
                  <c:v>0.0132294903211502</c:v>
                </c:pt>
                <c:pt idx="562">
                  <c:v>0.00811609394455789</c:v>
                </c:pt>
                <c:pt idx="563">
                  <c:v>0.00971031331847765</c:v>
                </c:pt>
                <c:pt idx="564">
                  <c:v>0.0114934232599829</c:v>
                </c:pt>
                <c:pt idx="565">
                  <c:v>0.00946204575435552</c:v>
                </c:pt>
                <c:pt idx="566">
                  <c:v>0.0106306683938624</c:v>
                </c:pt>
                <c:pt idx="567">
                  <c:v>0.0102104078126268</c:v>
                </c:pt>
                <c:pt idx="568">
                  <c:v>0.0112035819630742</c:v>
                </c:pt>
                <c:pt idx="569">
                  <c:v>0.0147514880778317</c:v>
                </c:pt>
                <c:pt idx="570">
                  <c:v>0.0112005851521533</c:v>
                </c:pt>
                <c:pt idx="571">
                  <c:v>0.00812521767846737</c:v>
                </c:pt>
                <c:pt idx="572">
                  <c:v>0.00665147867493235</c:v>
                </c:pt>
                <c:pt idx="573">
                  <c:v>0.00620922689012049</c:v>
                </c:pt>
                <c:pt idx="574">
                  <c:v>0.00533614235281297</c:v>
                </c:pt>
                <c:pt idx="575">
                  <c:v>0.00223216807420458</c:v>
                </c:pt>
                <c:pt idx="576">
                  <c:v>-0.00201673488747015</c:v>
                </c:pt>
                <c:pt idx="577">
                  <c:v>-0.00114147755210374</c:v>
                </c:pt>
                <c:pt idx="578">
                  <c:v>-0.00114541137644177</c:v>
                </c:pt>
                <c:pt idx="579">
                  <c:v>-0.00246608116547118</c:v>
                </c:pt>
                <c:pt idx="580">
                  <c:v>-0.00334291367665956</c:v>
                </c:pt>
                <c:pt idx="581">
                  <c:v>0.000187164874435308</c:v>
                </c:pt>
                <c:pt idx="582">
                  <c:v>0.00480547071122208</c:v>
                </c:pt>
                <c:pt idx="583">
                  <c:v>0.00215907705291541</c:v>
                </c:pt>
                <c:pt idx="584">
                  <c:v>0.00463341269734279</c:v>
                </c:pt>
                <c:pt idx="585">
                  <c:v>0.00749528088756313</c:v>
                </c:pt>
                <c:pt idx="586">
                  <c:v>0.00986601451033964</c:v>
                </c:pt>
                <c:pt idx="587">
                  <c:v>0.00526720230703928</c:v>
                </c:pt>
                <c:pt idx="588">
                  <c:v>0.000199014112024474</c:v>
                </c:pt>
                <c:pt idx="589">
                  <c:v>0.00196148878427278</c:v>
                </c:pt>
                <c:pt idx="590">
                  <c:v>0.000199733499460358</c:v>
                </c:pt>
                <c:pt idx="591">
                  <c:v>2.6290404713761E-5</c:v>
                </c:pt>
                <c:pt idx="592">
                  <c:v>-0.00113344388328031</c:v>
                </c:pt>
                <c:pt idx="593">
                  <c:v>-0.00128386324217372</c:v>
                </c:pt>
                <c:pt idx="594">
                  <c:v>-0.000395845115607474</c:v>
                </c:pt>
                <c:pt idx="595">
                  <c:v>0.000928628020952699</c:v>
                </c:pt>
                <c:pt idx="596">
                  <c:v>-0.000608410206197049</c:v>
                </c:pt>
                <c:pt idx="597">
                  <c:v>0.00139055356063594</c:v>
                </c:pt>
                <c:pt idx="598">
                  <c:v>-0.000271804298364278</c:v>
                </c:pt>
                <c:pt idx="599">
                  <c:v>-0.000707185692676624</c:v>
                </c:pt>
                <c:pt idx="600">
                  <c:v>-0.000585778446794374</c:v>
                </c:pt>
                <c:pt idx="601">
                  <c:v>0.000661834817158995</c:v>
                </c:pt>
                <c:pt idx="602">
                  <c:v>0.000168549238949212</c:v>
                </c:pt>
                <c:pt idx="603">
                  <c:v>0.005271662690428</c:v>
                </c:pt>
                <c:pt idx="604">
                  <c:v>0.000174136982509704</c:v>
                </c:pt>
                <c:pt idx="605">
                  <c:v>-0.00248341860395225</c:v>
                </c:pt>
                <c:pt idx="606">
                  <c:v>-0.00557391887330435</c:v>
                </c:pt>
                <c:pt idx="607">
                  <c:v>-0.00380729218897783</c:v>
                </c:pt>
                <c:pt idx="608">
                  <c:v>-0.00778922452729422</c:v>
                </c:pt>
                <c:pt idx="609">
                  <c:v>-0.00645368275879979</c:v>
                </c:pt>
                <c:pt idx="610">
                  <c:v>-0.00156899449366693</c:v>
                </c:pt>
                <c:pt idx="611">
                  <c:v>-0.00821329450800957</c:v>
                </c:pt>
                <c:pt idx="612">
                  <c:v>-0.00733261303229995</c:v>
                </c:pt>
                <c:pt idx="613">
                  <c:v>-0.00814587233924296</c:v>
                </c:pt>
                <c:pt idx="614">
                  <c:v>-0.00771588358643856</c:v>
                </c:pt>
                <c:pt idx="615">
                  <c:v>-0.00375081399604203</c:v>
                </c:pt>
                <c:pt idx="616">
                  <c:v>-0.00155451358433767</c:v>
                </c:pt>
                <c:pt idx="617">
                  <c:v>0.00460684411392429</c:v>
                </c:pt>
                <c:pt idx="618">
                  <c:v>0.00592918841076237</c:v>
                </c:pt>
                <c:pt idx="619">
                  <c:v>0.00487384159212979</c:v>
                </c:pt>
                <c:pt idx="620">
                  <c:v>0.00969867212785802</c:v>
                </c:pt>
                <c:pt idx="621">
                  <c:v>0.0125130611919296</c:v>
                </c:pt>
                <c:pt idx="622">
                  <c:v>0.0187265454258041</c:v>
                </c:pt>
                <c:pt idx="623">
                  <c:v>0.0160904059488952</c:v>
                </c:pt>
                <c:pt idx="624">
                  <c:v>0.0108450801046859</c:v>
                </c:pt>
                <c:pt idx="625">
                  <c:v>0.00425384205624258</c:v>
                </c:pt>
                <c:pt idx="626">
                  <c:v>0.00245618548338269</c:v>
                </c:pt>
                <c:pt idx="627">
                  <c:v>0.00195928907057038</c:v>
                </c:pt>
                <c:pt idx="628">
                  <c:v>0.000629669802180593</c:v>
                </c:pt>
                <c:pt idx="629">
                  <c:v>-0.000225459692141207</c:v>
                </c:pt>
                <c:pt idx="630">
                  <c:v>0.000905265172652782</c:v>
                </c:pt>
                <c:pt idx="631">
                  <c:v>-0.00107088252698778</c:v>
                </c:pt>
                <c:pt idx="632">
                  <c:v>-0.00548613561032393</c:v>
                </c:pt>
                <c:pt idx="633">
                  <c:v>-0.00330466033276707</c:v>
                </c:pt>
                <c:pt idx="634">
                  <c:v>-0.002426391405542</c:v>
                </c:pt>
                <c:pt idx="635">
                  <c:v>0.000215549105302794</c:v>
                </c:pt>
                <c:pt idx="636">
                  <c:v>-0.000217834405683116</c:v>
                </c:pt>
                <c:pt idx="637">
                  <c:v>-0.000649110440079422</c:v>
                </c:pt>
                <c:pt idx="638">
                  <c:v>-0.00152916716761403</c:v>
                </c:pt>
                <c:pt idx="639">
                  <c:v>0.0013079910403448</c:v>
                </c:pt>
                <c:pt idx="640">
                  <c:v>0.00375856737455206</c:v>
                </c:pt>
                <c:pt idx="641">
                  <c:v>0.00441255406673653</c:v>
                </c:pt>
                <c:pt idx="642">
                  <c:v>0.0077669072188043</c:v>
                </c:pt>
                <c:pt idx="643">
                  <c:v>0.00996212071086068</c:v>
                </c:pt>
                <c:pt idx="644">
                  <c:v>0.0104184913178386</c:v>
                </c:pt>
                <c:pt idx="645">
                  <c:v>0.00997381197310987</c:v>
                </c:pt>
                <c:pt idx="646">
                  <c:v>0.00575328248891317</c:v>
                </c:pt>
                <c:pt idx="647">
                  <c:v>0.00560084080543471</c:v>
                </c:pt>
                <c:pt idx="648">
                  <c:v>0.00338928185917217</c:v>
                </c:pt>
                <c:pt idx="649">
                  <c:v>0.000680046479743119</c:v>
                </c:pt>
                <c:pt idx="650">
                  <c:v>-0.00324387382944606</c:v>
                </c:pt>
                <c:pt idx="651">
                  <c:v>-0.0046026535692457</c:v>
                </c:pt>
                <c:pt idx="652">
                  <c:v>-0.00240273116763049</c:v>
                </c:pt>
                <c:pt idx="653">
                  <c:v>-0.00460407025459497</c:v>
                </c:pt>
                <c:pt idx="654">
                  <c:v>-0.00371890428540901</c:v>
                </c:pt>
                <c:pt idx="655">
                  <c:v>-0.00634629074286675</c:v>
                </c:pt>
                <c:pt idx="656">
                  <c:v>-0.00414160220886524</c:v>
                </c:pt>
                <c:pt idx="657">
                  <c:v>-0.00502326486364258</c:v>
                </c:pt>
                <c:pt idx="658">
                  <c:v>-0.00457654578072691</c:v>
                </c:pt>
                <c:pt idx="659">
                  <c:v>-0.00457608826075447</c:v>
                </c:pt>
                <c:pt idx="660">
                  <c:v>-0.00192286449658238</c:v>
                </c:pt>
                <c:pt idx="661">
                  <c:v>0.00438269394849424</c:v>
                </c:pt>
                <c:pt idx="662">
                  <c:v>0.00658780206039686</c:v>
                </c:pt>
                <c:pt idx="663">
                  <c:v>0.00141342385318505</c:v>
                </c:pt>
                <c:pt idx="664">
                  <c:v>0.000113895507543997</c:v>
                </c:pt>
                <c:pt idx="665">
                  <c:v>-0.00163696401949253</c:v>
                </c:pt>
                <c:pt idx="666">
                  <c:v>-0.000278351342044376</c:v>
                </c:pt>
                <c:pt idx="667">
                  <c:v>0.000170823269436184</c:v>
                </c:pt>
                <c:pt idx="668">
                  <c:v>0.00381775015377879</c:v>
                </c:pt>
                <c:pt idx="669">
                  <c:v>0.00371680202271044</c:v>
                </c:pt>
                <c:pt idx="670">
                  <c:v>0.00334854737008472</c:v>
                </c:pt>
                <c:pt idx="671">
                  <c:v>0.000947702016766583</c:v>
                </c:pt>
                <c:pt idx="672">
                  <c:v>-0.00279782634365024</c:v>
                </c:pt>
                <c:pt idx="673">
                  <c:v>-0.00194895911176643</c:v>
                </c:pt>
                <c:pt idx="674">
                  <c:v>0.00527516185256243</c:v>
                </c:pt>
                <c:pt idx="675">
                  <c:v>0.00971353886344538</c:v>
                </c:pt>
                <c:pt idx="676">
                  <c:v>0.00930120782419555</c:v>
                </c:pt>
                <c:pt idx="677">
                  <c:v>0.00795537165276081</c:v>
                </c:pt>
                <c:pt idx="678">
                  <c:v>0.00398806364794002</c:v>
                </c:pt>
                <c:pt idx="679">
                  <c:v>0.00061999854596409</c:v>
                </c:pt>
                <c:pt idx="680">
                  <c:v>0.00575356960760291</c:v>
                </c:pt>
                <c:pt idx="681">
                  <c:v>0.0031124590199577</c:v>
                </c:pt>
                <c:pt idx="682">
                  <c:v>0.0059430511545638</c:v>
                </c:pt>
                <c:pt idx="683">
                  <c:v>0.00224479323236666</c:v>
                </c:pt>
                <c:pt idx="684">
                  <c:v>0.00603601536562408</c:v>
                </c:pt>
                <c:pt idx="685">
                  <c:v>0.00107022323004478</c:v>
                </c:pt>
                <c:pt idx="686">
                  <c:v>-0.00201020061424312</c:v>
                </c:pt>
                <c:pt idx="687">
                  <c:v>-0.00500880461662924</c:v>
                </c:pt>
                <c:pt idx="688">
                  <c:v>-0.0125001648984306</c:v>
                </c:pt>
                <c:pt idx="689">
                  <c:v>-0.0063533217376602</c:v>
                </c:pt>
                <c:pt idx="690">
                  <c:v>-0.00808980622672249</c:v>
                </c:pt>
                <c:pt idx="691">
                  <c:v>-0.0120629085403198</c:v>
                </c:pt>
                <c:pt idx="692">
                  <c:v>-0.0129600670448784</c:v>
                </c:pt>
                <c:pt idx="693">
                  <c:v>-0.00901391627587612</c:v>
                </c:pt>
                <c:pt idx="694">
                  <c:v>-0.00545740564711707</c:v>
                </c:pt>
                <c:pt idx="695">
                  <c:v>-0.00193910624474655</c:v>
                </c:pt>
                <c:pt idx="696">
                  <c:v>-0.00192551452421485</c:v>
                </c:pt>
                <c:pt idx="697">
                  <c:v>-0.000601715555790874</c:v>
                </c:pt>
                <c:pt idx="698">
                  <c:v>0.000291897927838503</c:v>
                </c:pt>
                <c:pt idx="699">
                  <c:v>0.00425689838213522</c:v>
                </c:pt>
                <c:pt idx="700">
                  <c:v>0.00425465946109828</c:v>
                </c:pt>
                <c:pt idx="701">
                  <c:v>0.00732668345888731</c:v>
                </c:pt>
                <c:pt idx="702">
                  <c:v>0.0108498070381219</c:v>
                </c:pt>
                <c:pt idx="703">
                  <c:v>0.0117430773040548</c:v>
                </c:pt>
                <c:pt idx="704">
                  <c:v>0.0115131201647941</c:v>
                </c:pt>
                <c:pt idx="705">
                  <c:v>0.0145807765188043</c:v>
                </c:pt>
                <c:pt idx="706">
                  <c:v>0.0132755044485149</c:v>
                </c:pt>
                <c:pt idx="707">
                  <c:v>0.0135028818455464</c:v>
                </c:pt>
                <c:pt idx="708">
                  <c:v>0.0121858115787296</c:v>
                </c:pt>
                <c:pt idx="709">
                  <c:v>0.0128369010518386</c:v>
                </c:pt>
                <c:pt idx="710">
                  <c:v>0.0115225600582862</c:v>
                </c:pt>
                <c:pt idx="711">
                  <c:v>0.0102081201491582</c:v>
                </c:pt>
                <c:pt idx="712">
                  <c:v>0.0106438624082802</c:v>
                </c:pt>
                <c:pt idx="713">
                  <c:v>0.00843824646046759</c:v>
                </c:pt>
                <c:pt idx="714">
                  <c:v>0.00756495989849011</c:v>
                </c:pt>
                <c:pt idx="715">
                  <c:v>0.00756430646087369</c:v>
                </c:pt>
                <c:pt idx="716">
                  <c:v>0.00626832594265975</c:v>
                </c:pt>
                <c:pt idx="717">
                  <c:v>0.00273966328657675</c:v>
                </c:pt>
                <c:pt idx="718">
                  <c:v>0.000566505777543305</c:v>
                </c:pt>
                <c:pt idx="719">
                  <c:v>0.00231580652058778</c:v>
                </c:pt>
                <c:pt idx="720">
                  <c:v>0.00100132752646666</c:v>
                </c:pt>
                <c:pt idx="721">
                  <c:v>0.00186875258624696</c:v>
                </c:pt>
                <c:pt idx="722">
                  <c:v>0.00274985770403526</c:v>
                </c:pt>
                <c:pt idx="723">
                  <c:v>0.00582194773747055</c:v>
                </c:pt>
                <c:pt idx="724">
                  <c:v>0.0049488356032955</c:v>
                </c:pt>
                <c:pt idx="725">
                  <c:v>0.00714359240401282</c:v>
                </c:pt>
                <c:pt idx="726">
                  <c:v>0.0119563132858543</c:v>
                </c:pt>
                <c:pt idx="727">
                  <c:v>0.00866996281347655</c:v>
                </c:pt>
                <c:pt idx="728">
                  <c:v>0.00855472988419853</c:v>
                </c:pt>
                <c:pt idx="729">
                  <c:v>0.00866783716264308</c:v>
                </c:pt>
                <c:pt idx="730">
                  <c:v>-0.0100390512641748</c:v>
                </c:pt>
                <c:pt idx="731">
                  <c:v>-0.0109230426619103</c:v>
                </c:pt>
                <c:pt idx="732">
                  <c:v>-0.00389187008001848</c:v>
                </c:pt>
                <c:pt idx="733">
                  <c:v>-0.00828682225586978</c:v>
                </c:pt>
                <c:pt idx="734">
                  <c:v>-0.00739729261790644</c:v>
                </c:pt>
                <c:pt idx="735">
                  <c:v>-0.00341939064326342</c:v>
                </c:pt>
                <c:pt idx="736">
                  <c:v>-0.00252758524411625</c:v>
                </c:pt>
                <c:pt idx="737">
                  <c:v>-0.00473933534027932</c:v>
                </c:pt>
                <c:pt idx="738">
                  <c:v>-0.00161889388034789</c:v>
                </c:pt>
                <c:pt idx="739">
                  <c:v>0.00494494439311395</c:v>
                </c:pt>
                <c:pt idx="740">
                  <c:v>0.00318467716338745</c:v>
                </c:pt>
                <c:pt idx="741">
                  <c:v>0.00757217843756698</c:v>
                </c:pt>
                <c:pt idx="742">
                  <c:v>-0.00179938835720748</c:v>
                </c:pt>
                <c:pt idx="743">
                  <c:v>-0.000487725629673503</c:v>
                </c:pt>
                <c:pt idx="744">
                  <c:v>0.000142158444988036</c:v>
                </c:pt>
                <c:pt idx="745">
                  <c:v>-0.00048120672449037</c:v>
                </c:pt>
                <c:pt idx="746">
                  <c:v>0.00495131169542451</c:v>
                </c:pt>
                <c:pt idx="747">
                  <c:v>0.00689034841932022</c:v>
                </c:pt>
                <c:pt idx="748">
                  <c:v>0.00691936482501487</c:v>
                </c:pt>
                <c:pt idx="749">
                  <c:v>0.00954286647706348</c:v>
                </c:pt>
                <c:pt idx="750">
                  <c:v>0.00645370150679814</c:v>
                </c:pt>
                <c:pt idx="751">
                  <c:v>0.00517161188758816</c:v>
                </c:pt>
                <c:pt idx="752">
                  <c:v>0.005221239618375</c:v>
                </c:pt>
                <c:pt idx="753">
                  <c:v>0.00622780015958351</c:v>
                </c:pt>
                <c:pt idx="754">
                  <c:v>0.00344265910477837</c:v>
                </c:pt>
                <c:pt idx="755">
                  <c:v>0.00299932723536467</c:v>
                </c:pt>
                <c:pt idx="756">
                  <c:v>0.0030027644376157</c:v>
                </c:pt>
                <c:pt idx="757">
                  <c:v>0.00059549973811367</c:v>
                </c:pt>
                <c:pt idx="758">
                  <c:v>0.00192306291799037</c:v>
                </c:pt>
                <c:pt idx="759">
                  <c:v>0.000598875014135749</c:v>
                </c:pt>
                <c:pt idx="760">
                  <c:v>0.00148500688970663</c:v>
                </c:pt>
                <c:pt idx="761">
                  <c:v>0.00237622047864805</c:v>
                </c:pt>
                <c:pt idx="762">
                  <c:v>-0.000274615902992758</c:v>
                </c:pt>
                <c:pt idx="763">
                  <c:v>-0.000262518360460873</c:v>
                </c:pt>
                <c:pt idx="764">
                  <c:v>-0.00159627624719325</c:v>
                </c:pt>
                <c:pt idx="765">
                  <c:v>0.00195127019197067</c:v>
                </c:pt>
                <c:pt idx="766">
                  <c:v>-0.000266313934762847</c:v>
                </c:pt>
                <c:pt idx="767">
                  <c:v>-0.00614399781320979</c:v>
                </c:pt>
                <c:pt idx="768">
                  <c:v>-0.0096941109702995</c:v>
                </c:pt>
                <c:pt idx="769">
                  <c:v>-0.0118932202499583</c:v>
                </c:pt>
                <c:pt idx="770">
                  <c:v>-0.00606817344318045</c:v>
                </c:pt>
                <c:pt idx="771">
                  <c:v>-0.0136639760710252</c:v>
                </c:pt>
                <c:pt idx="772">
                  <c:v>-0.0101569091958195</c:v>
                </c:pt>
                <c:pt idx="773">
                  <c:v>-0.00549175130360216</c:v>
                </c:pt>
                <c:pt idx="774">
                  <c:v>-0.00594266231984147</c:v>
                </c:pt>
                <c:pt idx="775">
                  <c:v>-0.00375509377252414</c:v>
                </c:pt>
                <c:pt idx="776">
                  <c:v>-0.000213623674196684</c:v>
                </c:pt>
                <c:pt idx="777">
                  <c:v>0.00156521493251183</c:v>
                </c:pt>
                <c:pt idx="778">
                  <c:v>0.00423137457497365</c:v>
                </c:pt>
                <c:pt idx="779">
                  <c:v>0.00288864056680042</c:v>
                </c:pt>
                <c:pt idx="780">
                  <c:v>-0.000651996666319793</c:v>
                </c:pt>
                <c:pt idx="781">
                  <c:v>0.000164579654381132</c:v>
                </c:pt>
                <c:pt idx="782">
                  <c:v>-0.00203814305525948</c:v>
                </c:pt>
                <c:pt idx="783">
                  <c:v>-0.00662485939068709</c:v>
                </c:pt>
                <c:pt idx="784">
                  <c:v>-0.00571321570227243</c:v>
                </c:pt>
                <c:pt idx="785">
                  <c:v>-0.00571688724008419</c:v>
                </c:pt>
                <c:pt idx="786">
                  <c:v>-0.00878949384413527</c:v>
                </c:pt>
                <c:pt idx="787">
                  <c:v>-0.0114843620141798</c:v>
                </c:pt>
                <c:pt idx="788">
                  <c:v>-0.00817039234685943</c:v>
                </c:pt>
                <c:pt idx="789">
                  <c:v>-0.00751083458391072</c:v>
                </c:pt>
                <c:pt idx="790">
                  <c:v>-0.00462869540650523</c:v>
                </c:pt>
                <c:pt idx="791">
                  <c:v>0.00331254845858064</c:v>
                </c:pt>
                <c:pt idx="792">
                  <c:v>-0.00201079045039062</c:v>
                </c:pt>
                <c:pt idx="793">
                  <c:v>-0.00441887358274715</c:v>
                </c:pt>
                <c:pt idx="794">
                  <c:v>-0.00290692928027218</c:v>
                </c:pt>
                <c:pt idx="795">
                  <c:v>-0.00334131458305327</c:v>
                </c:pt>
                <c:pt idx="796">
                  <c:v>-0.00423764975185</c:v>
                </c:pt>
                <c:pt idx="797">
                  <c:v>-0.00601005142834507</c:v>
                </c:pt>
                <c:pt idx="798">
                  <c:v>-0.00285199254224468</c:v>
                </c:pt>
                <c:pt idx="799">
                  <c:v>0.00017812120342685</c:v>
                </c:pt>
                <c:pt idx="800">
                  <c:v>0.0015854016340722</c:v>
                </c:pt>
                <c:pt idx="801">
                  <c:v>-0.00203031678091244</c:v>
                </c:pt>
                <c:pt idx="802">
                  <c:v>-0.0147543903527389</c:v>
                </c:pt>
                <c:pt idx="803">
                  <c:v>-0.0138527553144534</c:v>
                </c:pt>
                <c:pt idx="804">
                  <c:v>-0.00765274010906398</c:v>
                </c:pt>
                <c:pt idx="805">
                  <c:v>-0.00901188865001359</c:v>
                </c:pt>
                <c:pt idx="806">
                  <c:v>-0.00414099129296548</c:v>
                </c:pt>
                <c:pt idx="807">
                  <c:v>-0.00238402137351217</c:v>
                </c:pt>
                <c:pt idx="808">
                  <c:v>-0.00106852779801057</c:v>
                </c:pt>
                <c:pt idx="809">
                  <c:v>-0.00416472637840302</c:v>
                </c:pt>
                <c:pt idx="810">
                  <c:v>-0.0160619402359132</c:v>
                </c:pt>
                <c:pt idx="811">
                  <c:v>-0.0200261333318877</c:v>
                </c:pt>
                <c:pt idx="812">
                  <c:v>-0.0197954888385168</c:v>
                </c:pt>
                <c:pt idx="813">
                  <c:v>-0.0182786710351243</c:v>
                </c:pt>
                <c:pt idx="814">
                  <c:v>-0.00923274746800488</c:v>
                </c:pt>
                <c:pt idx="815">
                  <c:v>-0.0101096272942991</c:v>
                </c:pt>
                <c:pt idx="816">
                  <c:v>-0.0114264864095232</c:v>
                </c:pt>
                <c:pt idx="817">
                  <c:v>-0.0123100075503592</c:v>
                </c:pt>
                <c:pt idx="818">
                  <c:v>-0.0162702638999113</c:v>
                </c:pt>
                <c:pt idx="819">
                  <c:v>-0.0206689429012146</c:v>
                </c:pt>
                <c:pt idx="820">
                  <c:v>-0.0192577934204442</c:v>
                </c:pt>
                <c:pt idx="821">
                  <c:v>-0.0104743439677433</c:v>
                </c:pt>
                <c:pt idx="822">
                  <c:v>-0.0140095187968515</c:v>
                </c:pt>
                <c:pt idx="823">
                  <c:v>-0.0193076047334278</c:v>
                </c:pt>
                <c:pt idx="824">
                  <c:v>-0.0214966187844295</c:v>
                </c:pt>
                <c:pt idx="825">
                  <c:v>-0.0263552833532864</c:v>
                </c:pt>
                <c:pt idx="826">
                  <c:v>-0.0232829987648474</c:v>
                </c:pt>
                <c:pt idx="827">
                  <c:v>-0.0293319369804344</c:v>
                </c:pt>
                <c:pt idx="828">
                  <c:v>-0.0310859812700373</c:v>
                </c:pt>
                <c:pt idx="829">
                  <c:v>-0.02802462395575</c:v>
                </c:pt>
                <c:pt idx="830">
                  <c:v>-0.0206145640596007</c:v>
                </c:pt>
                <c:pt idx="831">
                  <c:v>-0.0174333825089915</c:v>
                </c:pt>
                <c:pt idx="832">
                  <c:v>-0.0240500740266214</c:v>
                </c:pt>
                <c:pt idx="833">
                  <c:v>-0.0187590823275373</c:v>
                </c:pt>
                <c:pt idx="834">
                  <c:v>-0.014349343375732</c:v>
                </c:pt>
                <c:pt idx="835">
                  <c:v>-0.0182912046972039</c:v>
                </c:pt>
                <c:pt idx="836">
                  <c:v>-0.0182945671050336</c:v>
                </c:pt>
                <c:pt idx="837">
                  <c:v>-0.0138735622629195</c:v>
                </c:pt>
                <c:pt idx="838">
                  <c:v>-0.00816951543454577</c:v>
                </c:pt>
                <c:pt idx="839">
                  <c:v>-0.000538948179288686</c:v>
                </c:pt>
                <c:pt idx="840">
                  <c:v>-0.00276020520867953</c:v>
                </c:pt>
                <c:pt idx="841">
                  <c:v>-7.68958274760951E-5</c:v>
                </c:pt>
                <c:pt idx="842">
                  <c:v>-6.69583553275371E-5</c:v>
                </c:pt>
                <c:pt idx="843">
                  <c:v>0.000809082527388133</c:v>
                </c:pt>
                <c:pt idx="844">
                  <c:v>0.0012126548972355</c:v>
                </c:pt>
                <c:pt idx="845">
                  <c:v>0.000218545877087084</c:v>
                </c:pt>
                <c:pt idx="846">
                  <c:v>0.0111086118588857</c:v>
                </c:pt>
                <c:pt idx="847">
                  <c:v>0.0115479296033082</c:v>
                </c:pt>
                <c:pt idx="848">
                  <c:v>0.00933968321389145</c:v>
                </c:pt>
                <c:pt idx="849">
                  <c:v>0.0137505529527692</c:v>
                </c:pt>
                <c:pt idx="850">
                  <c:v>0.00383037501248118</c:v>
                </c:pt>
                <c:pt idx="851">
                  <c:v>0.010668136362344</c:v>
                </c:pt>
                <c:pt idx="852">
                  <c:v>0.011534444065573</c:v>
                </c:pt>
                <c:pt idx="853">
                  <c:v>0.0137353180496437</c:v>
                </c:pt>
                <c:pt idx="854">
                  <c:v>0.005165982001282</c:v>
                </c:pt>
                <c:pt idx="855">
                  <c:v>0.00976684009978228</c:v>
                </c:pt>
                <c:pt idx="856">
                  <c:v>0.00910173322803598</c:v>
                </c:pt>
                <c:pt idx="857">
                  <c:v>0.00615837890147711</c:v>
                </c:pt>
                <c:pt idx="858">
                  <c:v>0.006803666770273</c:v>
                </c:pt>
                <c:pt idx="859">
                  <c:v>0.00769497834468268</c:v>
                </c:pt>
                <c:pt idx="860">
                  <c:v>0.00438821951812156</c:v>
                </c:pt>
                <c:pt idx="861">
                  <c:v>0.00305780797904186</c:v>
                </c:pt>
                <c:pt idx="862">
                  <c:v>-0.000478627946509669</c:v>
                </c:pt>
                <c:pt idx="863">
                  <c:v>0.000396708240644918</c:v>
                </c:pt>
                <c:pt idx="864">
                  <c:v>-0.00138901051728441</c:v>
                </c:pt>
                <c:pt idx="865">
                  <c:v>-0.00182391913944759</c:v>
                </c:pt>
                <c:pt idx="866">
                  <c:v>-0.00534987793715677</c:v>
                </c:pt>
                <c:pt idx="867">
                  <c:v>-0.00812576816873435</c:v>
                </c:pt>
                <c:pt idx="868">
                  <c:v>-0.00856624398228797</c:v>
                </c:pt>
                <c:pt idx="869">
                  <c:v>-0.0120781958195568</c:v>
                </c:pt>
                <c:pt idx="870">
                  <c:v>-0.0111771792125534</c:v>
                </c:pt>
                <c:pt idx="871">
                  <c:v>-0.0151193056333986</c:v>
                </c:pt>
                <c:pt idx="872">
                  <c:v>-0.0164718264005869</c:v>
                </c:pt>
                <c:pt idx="873">
                  <c:v>-0.0218662329351582</c:v>
                </c:pt>
                <c:pt idx="874">
                  <c:v>-0.0253884673279384</c:v>
                </c:pt>
                <c:pt idx="875">
                  <c:v>-0.0218679271945797</c:v>
                </c:pt>
                <c:pt idx="876">
                  <c:v>-0.0183309503797247</c:v>
                </c:pt>
                <c:pt idx="877">
                  <c:v>-0.0178918473839385</c:v>
                </c:pt>
                <c:pt idx="878">
                  <c:v>-0.0156142779919138</c:v>
                </c:pt>
                <c:pt idx="879">
                  <c:v>-0.0156060503927025</c:v>
                </c:pt>
                <c:pt idx="880">
                  <c:v>-0.0147419919297937</c:v>
                </c:pt>
                <c:pt idx="881">
                  <c:v>-0.0156122025219573</c:v>
                </c:pt>
                <c:pt idx="882">
                  <c:v>-0.0143064476517881</c:v>
                </c:pt>
                <c:pt idx="883">
                  <c:v>-0.0138516578791021</c:v>
                </c:pt>
                <c:pt idx="884">
                  <c:v>-0.0116913256737678</c:v>
                </c:pt>
                <c:pt idx="885">
                  <c:v>-0.010795599586805</c:v>
                </c:pt>
                <c:pt idx="886">
                  <c:v>-0.0138774133049041</c:v>
                </c:pt>
                <c:pt idx="887">
                  <c:v>-0.0178248438210971</c:v>
                </c:pt>
                <c:pt idx="888">
                  <c:v>-0.00858041495193678</c:v>
                </c:pt>
                <c:pt idx="889">
                  <c:v>-0.0053497206457059</c:v>
                </c:pt>
                <c:pt idx="890">
                  <c:v>-0.010659145899535</c:v>
                </c:pt>
                <c:pt idx="891">
                  <c:v>-0.00993020030751451</c:v>
                </c:pt>
                <c:pt idx="892">
                  <c:v>-0.00753545070821577</c:v>
                </c:pt>
                <c:pt idx="893">
                  <c:v>-0.00710853169700454</c:v>
                </c:pt>
                <c:pt idx="894">
                  <c:v>-0.00536202740266911</c:v>
                </c:pt>
                <c:pt idx="895">
                  <c:v>-0.00711469134571126</c:v>
                </c:pt>
                <c:pt idx="896">
                  <c:v>-0.00904912386309948</c:v>
                </c:pt>
                <c:pt idx="897">
                  <c:v>-0.00556635686228667</c:v>
                </c:pt>
                <c:pt idx="898">
                  <c:v>-0.00184699197302238</c:v>
                </c:pt>
                <c:pt idx="899">
                  <c:v>-0.0042426049156614</c:v>
                </c:pt>
                <c:pt idx="900">
                  <c:v>-0.0104252887863</c:v>
                </c:pt>
                <c:pt idx="901">
                  <c:v>-0.00578436381753331</c:v>
                </c:pt>
                <c:pt idx="902">
                  <c:v>-0.00778133135066869</c:v>
                </c:pt>
                <c:pt idx="903">
                  <c:v>-0.00953147222213632</c:v>
                </c:pt>
                <c:pt idx="904">
                  <c:v>-0.00455564622263029</c:v>
                </c:pt>
                <c:pt idx="905">
                  <c:v>-0.00756691029173762</c:v>
                </c:pt>
                <c:pt idx="906">
                  <c:v>-0.00312761338927668</c:v>
                </c:pt>
                <c:pt idx="907">
                  <c:v>-0.00490653769478132</c:v>
                </c:pt>
                <c:pt idx="908">
                  <c:v>-0.00400161617895564</c:v>
                </c:pt>
                <c:pt idx="909">
                  <c:v>-0.00720059886408078</c:v>
                </c:pt>
                <c:pt idx="910">
                  <c:v>-0.00486703056079139</c:v>
                </c:pt>
                <c:pt idx="911">
                  <c:v>-0.00371586849903042</c:v>
                </c:pt>
                <c:pt idx="912">
                  <c:v>0.00158093530435592</c:v>
                </c:pt>
                <c:pt idx="913">
                  <c:v>0.000257128537144505</c:v>
                </c:pt>
                <c:pt idx="914">
                  <c:v>-0.00062698319626424</c:v>
                </c:pt>
                <c:pt idx="915">
                  <c:v>-0.00133796567876716</c:v>
                </c:pt>
                <c:pt idx="916">
                  <c:v>-0.00218811747427661</c:v>
                </c:pt>
                <c:pt idx="917">
                  <c:v>-0.00440701259024139</c:v>
                </c:pt>
                <c:pt idx="918">
                  <c:v>-0.00351756165608517</c:v>
                </c:pt>
                <c:pt idx="919">
                  <c:v>-0.00220282212174984</c:v>
                </c:pt>
                <c:pt idx="920">
                  <c:v>-0.00396691602448824</c:v>
                </c:pt>
                <c:pt idx="921">
                  <c:v>-0.00749565339780603</c:v>
                </c:pt>
                <c:pt idx="922">
                  <c:v>-0.0101537302747754</c:v>
                </c:pt>
                <c:pt idx="923">
                  <c:v>-0.0123631952707743</c:v>
                </c:pt>
                <c:pt idx="924">
                  <c:v>-0.0110390846321988</c:v>
                </c:pt>
                <c:pt idx="925">
                  <c:v>-0.0142852897975858</c:v>
                </c:pt>
                <c:pt idx="926">
                  <c:v>-0.0153454455935098</c:v>
                </c:pt>
                <c:pt idx="927">
                  <c:v>-0.00811609394455789</c:v>
                </c:pt>
                <c:pt idx="928">
                  <c:v>-0.010048899334283</c:v>
                </c:pt>
                <c:pt idx="929">
                  <c:v>-0.0162102816479413</c:v>
                </c:pt>
                <c:pt idx="930">
                  <c:v>-0.0226474394804533</c:v>
                </c:pt>
                <c:pt idx="931">
                  <c:v>-0.0170819023113701</c:v>
                </c:pt>
                <c:pt idx="932">
                  <c:v>-0.0166357689170318</c:v>
                </c:pt>
                <c:pt idx="933">
                  <c:v>-0.0121082124562759</c:v>
                </c:pt>
                <c:pt idx="934">
                  <c:v>-0.0173802991003093</c:v>
                </c:pt>
                <c:pt idx="935">
                  <c:v>-0.0147474934324856</c:v>
                </c:pt>
                <c:pt idx="936">
                  <c:v>-0.00812521767846737</c:v>
                </c:pt>
                <c:pt idx="937">
                  <c:v>-0.0131122342427485</c:v>
                </c:pt>
                <c:pt idx="938">
                  <c:v>-0.0117926040090366</c:v>
                </c:pt>
                <c:pt idx="939">
                  <c:v>-0.0126660469280963</c:v>
                </c:pt>
                <c:pt idx="940">
                  <c:v>-0.00342248625772408</c:v>
                </c:pt>
                <c:pt idx="941">
                  <c:v>0.00201673488747013</c:v>
                </c:pt>
                <c:pt idx="942">
                  <c:v>0.00114147755210373</c:v>
                </c:pt>
                <c:pt idx="943">
                  <c:v>0.00114541137644178</c:v>
                </c:pt>
                <c:pt idx="944">
                  <c:v>0.00246608116547116</c:v>
                </c:pt>
                <c:pt idx="945">
                  <c:v>0.00334291367665956</c:v>
                </c:pt>
                <c:pt idx="946">
                  <c:v>-0.000187164874435322</c:v>
                </c:pt>
                <c:pt idx="947">
                  <c:v>4.11537852593186E-6</c:v>
                </c:pt>
                <c:pt idx="948">
                  <c:v>0.00087842028952194</c:v>
                </c:pt>
                <c:pt idx="949">
                  <c:v>0.00511395652509193</c:v>
                </c:pt>
                <c:pt idx="950">
                  <c:v>0.00621754384364151</c:v>
                </c:pt>
                <c:pt idx="951">
                  <c:v>0.00770775541701969</c:v>
                </c:pt>
                <c:pt idx="952">
                  <c:v>0.00224155579450068</c:v>
                </c:pt>
                <c:pt idx="953">
                  <c:v>-0.000199014112024487</c:v>
                </c:pt>
                <c:pt idx="954">
                  <c:v>-0.00196148878427279</c:v>
                </c:pt>
                <c:pt idx="955">
                  <c:v>-0.000199733499460344</c:v>
                </c:pt>
                <c:pt idx="956">
                  <c:v>-0.000351628448375357</c:v>
                </c:pt>
                <c:pt idx="957">
                  <c:v>0.0011334438832803</c:v>
                </c:pt>
                <c:pt idx="958">
                  <c:v>-0.00166329548907548</c:v>
                </c:pt>
                <c:pt idx="959">
                  <c:v>-0.00254670199018374</c:v>
                </c:pt>
                <c:pt idx="960">
                  <c:v>-0.00563094667389215</c:v>
                </c:pt>
                <c:pt idx="961">
                  <c:v>-0.000142459276261679</c:v>
                </c:pt>
                <c:pt idx="962">
                  <c:v>-0.00255644226422044</c:v>
                </c:pt>
                <c:pt idx="963">
                  <c:v>-0.0059863710998845</c:v>
                </c:pt>
                <c:pt idx="964">
                  <c:v>-0.00201592449979432</c:v>
                </c:pt>
                <c:pt idx="965">
                  <c:v>-0.000137091278567593</c:v>
                </c:pt>
                <c:pt idx="966">
                  <c:v>-0.000661834817159014</c:v>
                </c:pt>
                <c:pt idx="967">
                  <c:v>0.00322874506072549</c:v>
                </c:pt>
                <c:pt idx="968">
                  <c:v>0.0030364852367538</c:v>
                </c:pt>
                <c:pt idx="969">
                  <c:v>0.00499898376401805</c:v>
                </c:pt>
                <c:pt idx="970">
                  <c:v>0.00586906026703897</c:v>
                </c:pt>
                <c:pt idx="971">
                  <c:v>0.0142309542415193</c:v>
                </c:pt>
                <c:pt idx="972">
                  <c:v>0.00894929103194831</c:v>
                </c:pt>
                <c:pt idx="973">
                  <c:v>0.0129007815735635</c:v>
                </c:pt>
                <c:pt idx="974">
                  <c:v>0.0116045669289504</c:v>
                </c:pt>
                <c:pt idx="975">
                  <c:v>0.0103334966346495</c:v>
                </c:pt>
                <c:pt idx="976">
                  <c:v>0.0160193888935471</c:v>
                </c:pt>
                <c:pt idx="977">
                  <c:v>0.0133711554316122</c:v>
                </c:pt>
                <c:pt idx="978">
                  <c:v>0.00814587233924302</c:v>
                </c:pt>
                <c:pt idx="979">
                  <c:v>0.00771588358643856</c:v>
                </c:pt>
                <c:pt idx="980">
                  <c:v>0.00375081399604203</c:v>
                </c:pt>
                <c:pt idx="981">
                  <c:v>0.00155451358433767</c:v>
                </c:pt>
                <c:pt idx="982">
                  <c:v>-0.00460684411392429</c:v>
                </c:pt>
                <c:pt idx="983">
                  <c:v>-0.00592918841076237</c:v>
                </c:pt>
                <c:pt idx="984">
                  <c:v>-0.0131486239531973</c:v>
                </c:pt>
                <c:pt idx="985">
                  <c:v>-0.0118605133284529</c:v>
                </c:pt>
                <c:pt idx="986">
                  <c:v>-0.010831360377841</c:v>
                </c:pt>
                <c:pt idx="987">
                  <c:v>-0.0134216913682975</c:v>
                </c:pt>
                <c:pt idx="988">
                  <c:v>-0.0151614610172332</c:v>
                </c:pt>
                <c:pt idx="989">
                  <c:v>-0.0142270958477093</c:v>
                </c:pt>
                <c:pt idx="990">
                  <c:v>-0.0120220545971447</c:v>
                </c:pt>
                <c:pt idx="991">
                  <c:v>-0.0102977472606771</c:v>
                </c:pt>
                <c:pt idx="992">
                  <c:v>-0.0081648444315755</c:v>
                </c:pt>
                <c:pt idx="993">
                  <c:v>-0.00861184352007552</c:v>
                </c:pt>
                <c:pt idx="994">
                  <c:v>0.000225459692141207</c:v>
                </c:pt>
                <c:pt idx="995">
                  <c:v>-0.00216164936894265</c:v>
                </c:pt>
                <c:pt idx="996">
                  <c:v>-0.000620605402066966</c:v>
                </c:pt>
                <c:pt idx="997">
                  <c:v>0.00200692394251378</c:v>
                </c:pt>
                <c:pt idx="998">
                  <c:v>0.00330466033276707</c:v>
                </c:pt>
                <c:pt idx="999">
                  <c:v>0.002426391405542</c:v>
                </c:pt>
                <c:pt idx="1000">
                  <c:v>-0.000215549105302794</c:v>
                </c:pt>
                <c:pt idx="1001">
                  <c:v>0.000217834405683103</c:v>
                </c:pt>
                <c:pt idx="1002">
                  <c:v>0.000649110440079422</c:v>
                </c:pt>
                <c:pt idx="1003">
                  <c:v>0.00152916716761403</c:v>
                </c:pt>
                <c:pt idx="1004">
                  <c:v>0.000815419028435937</c:v>
                </c:pt>
                <c:pt idx="1005">
                  <c:v>-0.00375856737455206</c:v>
                </c:pt>
                <c:pt idx="1006">
                  <c:v>0.00303050270353814</c:v>
                </c:pt>
                <c:pt idx="1007">
                  <c:v>0.00550648006627069</c:v>
                </c:pt>
                <c:pt idx="1008">
                  <c:v>0.00068220326821821</c:v>
                </c:pt>
                <c:pt idx="1009">
                  <c:v>-0.000627625466118891</c:v>
                </c:pt>
                <c:pt idx="1010">
                  <c:v>0.00418919540797411</c:v>
                </c:pt>
                <c:pt idx="1011">
                  <c:v>0.00523947556778323</c:v>
                </c:pt>
                <c:pt idx="1012">
                  <c:v>0.000696534143707771</c:v>
                </c:pt>
                <c:pt idx="1013">
                  <c:v>-0.00149650995807192</c:v>
                </c:pt>
                <c:pt idx="1014">
                  <c:v>-0.00155373233569777</c:v>
                </c:pt>
                <c:pt idx="1015">
                  <c:v>-0.00106476407460589</c:v>
                </c:pt>
                <c:pt idx="1016">
                  <c:v>0.00460265356924569</c:v>
                </c:pt>
                <c:pt idx="1017">
                  <c:v>0.0024027311676305</c:v>
                </c:pt>
                <c:pt idx="1018">
                  <c:v>0.00460407025459497</c:v>
                </c:pt>
                <c:pt idx="1019">
                  <c:v>0.003718904285409</c:v>
                </c:pt>
                <c:pt idx="1020">
                  <c:v>0.00634629074286674</c:v>
                </c:pt>
                <c:pt idx="1021">
                  <c:v>0.00414160220886525</c:v>
                </c:pt>
                <c:pt idx="1022">
                  <c:v>0.00502326486364255</c:v>
                </c:pt>
                <c:pt idx="1023">
                  <c:v>0.00457654578072691</c:v>
                </c:pt>
                <c:pt idx="1024">
                  <c:v>0.00457608826075448</c:v>
                </c:pt>
                <c:pt idx="1025">
                  <c:v>0.00192286449658238</c:v>
                </c:pt>
                <c:pt idx="1026">
                  <c:v>-0.00410232134585718</c:v>
                </c:pt>
                <c:pt idx="1027">
                  <c:v>-0.00453105157773304</c:v>
                </c:pt>
                <c:pt idx="1028">
                  <c:v>-0.00176892778810386</c:v>
                </c:pt>
                <c:pt idx="1029">
                  <c:v>-0.00746670139634873</c:v>
                </c:pt>
                <c:pt idx="1030">
                  <c:v>-0.00745772123887159</c:v>
                </c:pt>
                <c:pt idx="1031">
                  <c:v>-0.00960030596970306</c:v>
                </c:pt>
                <c:pt idx="1032">
                  <c:v>-0.010019047299511</c:v>
                </c:pt>
                <c:pt idx="1033">
                  <c:v>-0.0134131182194595</c:v>
                </c:pt>
                <c:pt idx="1034">
                  <c:v>-0.0108728001248636</c:v>
                </c:pt>
                <c:pt idx="1035">
                  <c:v>-0.015633433874557</c:v>
                </c:pt>
                <c:pt idx="1036">
                  <c:v>-0.013622878195816</c:v>
                </c:pt>
                <c:pt idx="1037">
                  <c:v>-0.00239743629875625</c:v>
                </c:pt>
                <c:pt idx="1038">
                  <c:v>0.00194895911176644</c:v>
                </c:pt>
                <c:pt idx="1039">
                  <c:v>-0.00402302476321859</c:v>
                </c:pt>
                <c:pt idx="1040">
                  <c:v>0.000368311246200506</c:v>
                </c:pt>
                <c:pt idx="1041">
                  <c:v>0.00523412838225425</c:v>
                </c:pt>
                <c:pt idx="1042">
                  <c:v>0.00125071494413309</c:v>
                </c:pt>
                <c:pt idx="1043">
                  <c:v>0.00167371293241846</c:v>
                </c:pt>
                <c:pt idx="1044">
                  <c:v>0.00182901389618959</c:v>
                </c:pt>
                <c:pt idx="1045">
                  <c:v>0.00168838795090599</c:v>
                </c:pt>
                <c:pt idx="1046">
                  <c:v>0.00256078598824235</c:v>
                </c:pt>
                <c:pt idx="1047">
                  <c:v>0.00626716819949621</c:v>
                </c:pt>
                <c:pt idx="1048">
                  <c:v>0.00346037873737681</c:v>
                </c:pt>
                <c:pt idx="1049">
                  <c:v>0.00197187061976536</c:v>
                </c:pt>
                <c:pt idx="1050">
                  <c:v>0.00140732950954005</c:v>
                </c:pt>
                <c:pt idx="1051">
                  <c:v>0.00276349116986146</c:v>
                </c:pt>
                <c:pt idx="1052">
                  <c:v>0.000651075407233803</c:v>
                </c:pt>
                <c:pt idx="1053">
                  <c:v>0.00196553549746681</c:v>
                </c:pt>
                <c:pt idx="1054">
                  <c:v>0.00458210982564737</c:v>
                </c:pt>
                <c:pt idx="1055">
                  <c:v>0.00546428922036169</c:v>
                </c:pt>
                <c:pt idx="1056">
                  <c:v>0.00502507043453819</c:v>
                </c:pt>
                <c:pt idx="1057">
                  <c:v>0.00502010295597304</c:v>
                </c:pt>
                <c:pt idx="1058">
                  <c:v>0.00720047094279937</c:v>
                </c:pt>
                <c:pt idx="1059">
                  <c:v>0.00545740564711707</c:v>
                </c:pt>
                <c:pt idx="1060">
                  <c:v>0.00193910624474656</c:v>
                </c:pt>
                <c:pt idx="1061">
                  <c:v>0.00192551452421484</c:v>
                </c:pt>
                <c:pt idx="1062">
                  <c:v>0.000601715555790874</c:v>
                </c:pt>
                <c:pt idx="1063">
                  <c:v>-0.000291897927838503</c:v>
                </c:pt>
                <c:pt idx="1064">
                  <c:v>-0.00425689838213523</c:v>
                </c:pt>
                <c:pt idx="1065">
                  <c:v>-0.00425465946109828</c:v>
                </c:pt>
                <c:pt idx="1066">
                  <c:v>-0.00732668345888731</c:v>
                </c:pt>
                <c:pt idx="1067">
                  <c:v>-0.0108498070381219</c:v>
                </c:pt>
                <c:pt idx="1068">
                  <c:v>-0.0117430773040548</c:v>
                </c:pt>
                <c:pt idx="1069">
                  <c:v>-0.017233746687757</c:v>
                </c:pt>
                <c:pt idx="1070">
                  <c:v>-0.0159362816119346</c:v>
                </c:pt>
                <c:pt idx="1071">
                  <c:v>-0.0154935568279592</c:v>
                </c:pt>
                <c:pt idx="1072">
                  <c:v>-0.0135028818455464</c:v>
                </c:pt>
                <c:pt idx="1073">
                  <c:v>-0.0121858115787296</c:v>
                </c:pt>
                <c:pt idx="1074">
                  <c:v>-0.0168116752181132</c:v>
                </c:pt>
                <c:pt idx="1075">
                  <c:v>-0.0189976149371944</c:v>
                </c:pt>
                <c:pt idx="1076">
                  <c:v>-0.0273189329148568</c:v>
                </c:pt>
                <c:pt idx="1077">
                  <c:v>-0.0286367110115058</c:v>
                </c:pt>
                <c:pt idx="1078">
                  <c:v>-0.0211735971594301</c:v>
                </c:pt>
                <c:pt idx="1079">
                  <c:v>-0.0202948849161801</c:v>
                </c:pt>
                <c:pt idx="1080">
                  <c:v>-0.0167899734564434</c:v>
                </c:pt>
                <c:pt idx="1081">
                  <c:v>-0.0233612407574393</c:v>
                </c:pt>
                <c:pt idx="1082">
                  <c:v>-0.0207111465585045</c:v>
                </c:pt>
                <c:pt idx="1083">
                  <c:v>-0.0255253625338558</c:v>
                </c:pt>
                <c:pt idx="1084">
                  <c:v>-0.0281645110338767</c:v>
                </c:pt>
                <c:pt idx="1085">
                  <c:v>-0.0268450972799251</c:v>
                </c:pt>
                <c:pt idx="1086">
                  <c:v>-0.0215911632552799</c:v>
                </c:pt>
                <c:pt idx="1087">
                  <c:v>-0.0172154007758011</c:v>
                </c:pt>
                <c:pt idx="1088">
                  <c:v>-0.0141660747936231</c:v>
                </c:pt>
                <c:pt idx="1089">
                  <c:v>-0.0124119798497933</c:v>
                </c:pt>
                <c:pt idx="1090">
                  <c:v>-0.0163685419998961</c:v>
                </c:pt>
                <c:pt idx="1091">
                  <c:v>-0.0168304439061317</c:v>
                </c:pt>
                <c:pt idx="1092">
                  <c:v>-0.00866996281347655</c:v>
                </c:pt>
                <c:pt idx="1093">
                  <c:v>-0.00965083579149899</c:v>
                </c:pt>
                <c:pt idx="1094">
                  <c:v>-0.00866783716264307</c:v>
                </c:pt>
                <c:pt idx="1095">
                  <c:v>-0.0238481089862639</c:v>
                </c:pt>
                <c:pt idx="1096">
                  <c:v>-0.0177190925615434</c:v>
                </c:pt>
                <c:pt idx="1097">
                  <c:v>-0.0256502569852518</c:v>
                </c:pt>
                <c:pt idx="1098">
                  <c:v>-0.0230257830410345</c:v>
                </c:pt>
                <c:pt idx="1099">
                  <c:v>-0.0177512173854455</c:v>
                </c:pt>
                <c:pt idx="1100">
                  <c:v>-0.0181838562378519</c:v>
                </c:pt>
                <c:pt idx="1101">
                  <c:v>-0.00939700287342478</c:v>
                </c:pt>
                <c:pt idx="1102">
                  <c:v>-0.00458957390387146</c:v>
                </c:pt>
                <c:pt idx="1103">
                  <c:v>-0.00325113194792218</c:v>
                </c:pt>
                <c:pt idx="1104">
                  <c:v>0.00153157738429594</c:v>
                </c:pt>
                <c:pt idx="1105">
                  <c:v>-0.00373298290633283</c:v>
                </c:pt>
                <c:pt idx="1106">
                  <c:v>0.00676136039238224</c:v>
                </c:pt>
                <c:pt idx="1107">
                  <c:v>-0.00170807910073769</c:v>
                </c:pt>
                <c:pt idx="1108">
                  <c:v>0.00486544934180636</c:v>
                </c:pt>
                <c:pt idx="1109">
                  <c:v>0.00110313069085087</c:v>
                </c:pt>
                <c:pt idx="1110">
                  <c:v>-0.0030249273091785</c:v>
                </c:pt>
                <c:pt idx="1111">
                  <c:v>-0.00461731200216718</c:v>
                </c:pt>
                <c:pt idx="1112">
                  <c:v>-0.00794608110204788</c:v>
                </c:pt>
                <c:pt idx="1113">
                  <c:v>-0.0035281151948466</c:v>
                </c:pt>
                <c:pt idx="1114">
                  <c:v>-0.0105679164147597</c:v>
                </c:pt>
                <c:pt idx="1115">
                  <c:v>-0.0127701908605229</c:v>
                </c:pt>
                <c:pt idx="1116">
                  <c:v>-0.00350914516680271</c:v>
                </c:pt>
                <c:pt idx="1117">
                  <c:v>-0.00522539615179371</c:v>
                </c:pt>
                <c:pt idx="1118">
                  <c:v>-0.00859341681075417</c:v>
                </c:pt>
                <c:pt idx="1119">
                  <c:v>-0.00432065392290658</c:v>
                </c:pt>
                <c:pt idx="1120">
                  <c:v>-0.00212616457946018</c:v>
                </c:pt>
                <c:pt idx="1121">
                  <c:v>-0.00125385396431729</c:v>
                </c:pt>
                <c:pt idx="1122">
                  <c:v>0.00862602822419882</c:v>
                </c:pt>
                <c:pt idx="1123">
                  <c:v>0.0169510910622836</c:v>
                </c:pt>
                <c:pt idx="1124">
                  <c:v>0.0112591689130167</c:v>
                </c:pt>
                <c:pt idx="1125">
                  <c:v>0.0165231577025259</c:v>
                </c:pt>
                <c:pt idx="1126">
                  <c:v>0.023553916415927</c:v>
                </c:pt>
                <c:pt idx="1127">
                  <c:v>0.0182927587198517</c:v>
                </c:pt>
                <c:pt idx="1128">
                  <c:v>0.0122043530512822</c:v>
                </c:pt>
                <c:pt idx="1129">
                  <c:v>0.0108573461928265</c:v>
                </c:pt>
                <c:pt idx="1130">
                  <c:v>0.0126592964203852</c:v>
                </c:pt>
                <c:pt idx="1131">
                  <c:v>0.0121852108386815</c:v>
                </c:pt>
                <c:pt idx="1132">
                  <c:v>0.0124819964641568</c:v>
                </c:pt>
                <c:pt idx="1133">
                  <c:v>0.00806613004086981</c:v>
                </c:pt>
                <c:pt idx="1134">
                  <c:v>0.00238756782069359</c:v>
                </c:pt>
                <c:pt idx="1135">
                  <c:v>0.0125577870245215</c:v>
                </c:pt>
                <c:pt idx="1136">
                  <c:v>0.00938009968435267</c:v>
                </c:pt>
                <c:pt idx="1137">
                  <c:v>0.0102231583787677</c:v>
                </c:pt>
                <c:pt idx="1138">
                  <c:v>0.00873040394505764</c:v>
                </c:pt>
                <c:pt idx="1139">
                  <c:v>0.00914802411680497</c:v>
                </c:pt>
                <c:pt idx="1140">
                  <c:v>0.00865984099051802</c:v>
                </c:pt>
                <c:pt idx="1141">
                  <c:v>0.00866983469302889</c:v>
                </c:pt>
                <c:pt idx="1142">
                  <c:v>0.00781544367461511</c:v>
                </c:pt>
                <c:pt idx="1143">
                  <c:v>0.00959243582488389</c:v>
                </c:pt>
                <c:pt idx="1144">
                  <c:v>0.00649128404657279</c:v>
                </c:pt>
                <c:pt idx="1145">
                  <c:v>0.00648045149043211</c:v>
                </c:pt>
                <c:pt idx="1146">
                  <c:v>0.00205037509327682</c:v>
                </c:pt>
                <c:pt idx="1147">
                  <c:v>0.00687773556899558</c:v>
                </c:pt>
                <c:pt idx="1148">
                  <c:v>0.00406391202447251</c:v>
                </c:pt>
                <c:pt idx="1149">
                  <c:v>0.0128628578423277</c:v>
                </c:pt>
                <c:pt idx="1150">
                  <c:v>0.0128521114611047</c:v>
                </c:pt>
                <c:pt idx="1151">
                  <c:v>0.0115526262039517</c:v>
                </c:pt>
                <c:pt idx="1152">
                  <c:v>0.0123513358631422</c:v>
                </c:pt>
                <c:pt idx="1153">
                  <c:v>0.0165204123045312</c:v>
                </c:pt>
                <c:pt idx="1154">
                  <c:v>0.0154408514417602</c:v>
                </c:pt>
                <c:pt idx="1155">
                  <c:v>0.0139032295438018</c:v>
                </c:pt>
                <c:pt idx="1156">
                  <c:v>0.00774535256187425</c:v>
                </c:pt>
                <c:pt idx="1157">
                  <c:v>0.00682635692706664</c:v>
                </c:pt>
                <c:pt idx="1158">
                  <c:v>0.00704047678252567</c:v>
                </c:pt>
                <c:pt idx="1159">
                  <c:v>0.00504511809386533</c:v>
                </c:pt>
                <c:pt idx="1160">
                  <c:v>0.0081206273629247</c:v>
                </c:pt>
                <c:pt idx="1161">
                  <c:v>0.0115907933705065</c:v>
                </c:pt>
                <c:pt idx="1162">
                  <c:v>0.00458095924685402</c:v>
                </c:pt>
                <c:pt idx="1163">
                  <c:v>0.0104063783929741</c:v>
                </c:pt>
                <c:pt idx="1164">
                  <c:v>0.00644357482859578</c:v>
                </c:pt>
                <c:pt idx="1165">
                  <c:v>0.0025700439417824</c:v>
                </c:pt>
                <c:pt idx="1166">
                  <c:v>0.00074660339583381</c:v>
                </c:pt>
                <c:pt idx="1167">
                  <c:v>-0.00138005783001765</c:v>
                </c:pt>
                <c:pt idx="1168">
                  <c:v>0.00304375681929557</c:v>
                </c:pt>
                <c:pt idx="1169">
                  <c:v>0.00221867956343083</c:v>
                </c:pt>
                <c:pt idx="1170">
                  <c:v>0.00261396882138138</c:v>
                </c:pt>
                <c:pt idx="1171">
                  <c:v>-0.00216319014210216</c:v>
                </c:pt>
                <c:pt idx="1172">
                  <c:v>-0.00126377258951432</c:v>
                </c:pt>
                <c:pt idx="1173">
                  <c:v>0.0088031688768611</c:v>
                </c:pt>
                <c:pt idx="1174">
                  <c:v>0.0056740692535565</c:v>
                </c:pt>
                <c:pt idx="1175">
                  <c:v>0.00432845880517623</c:v>
                </c:pt>
                <c:pt idx="1176">
                  <c:v>0.00824689165284416</c:v>
                </c:pt>
                <c:pt idx="1177">
                  <c:v>0.00233608400622374</c:v>
                </c:pt>
                <c:pt idx="1178">
                  <c:v>0.00645612695807696</c:v>
                </c:pt>
                <c:pt idx="1179">
                  <c:v>0.0110763202060426</c:v>
                </c:pt>
                <c:pt idx="1180">
                  <c:v>0.00846851720593287</c:v>
                </c:pt>
                <c:pt idx="1181">
                  <c:v>0.00540798974165727</c:v>
                </c:pt>
                <c:pt idx="1182">
                  <c:v>0.0045305171098619</c:v>
                </c:pt>
                <c:pt idx="1183">
                  <c:v>0.000588053448705841</c:v>
                </c:pt>
                <c:pt idx="1184">
                  <c:v>-0.00464816095229305</c:v>
                </c:pt>
                <c:pt idx="1185">
                  <c:v>-0.0058287142852671</c:v>
                </c:pt>
                <c:pt idx="1186">
                  <c:v>-0.00233143888914285</c:v>
                </c:pt>
                <c:pt idx="1187">
                  <c:v>-0.0058621883909188</c:v>
                </c:pt>
                <c:pt idx="1188">
                  <c:v>-0.0067629362638224</c:v>
                </c:pt>
                <c:pt idx="1189">
                  <c:v>-0.00543066256268623</c:v>
                </c:pt>
                <c:pt idx="1190">
                  <c:v>-0.0129006268903341</c:v>
                </c:pt>
                <c:pt idx="1191">
                  <c:v>-0.00196171358718747</c:v>
                </c:pt>
                <c:pt idx="1192">
                  <c:v>-0.00450184850522962</c:v>
                </c:pt>
                <c:pt idx="1193">
                  <c:v>-0.00712376735892375</c:v>
                </c:pt>
                <c:pt idx="1194">
                  <c:v>-0.0075865003552846</c:v>
                </c:pt>
                <c:pt idx="1195">
                  <c:v>-0.00722319279613555</c:v>
                </c:pt>
                <c:pt idx="1196">
                  <c:v>-0.00755168165618121</c:v>
                </c:pt>
                <c:pt idx="1197">
                  <c:v>-0.00974614122552067</c:v>
                </c:pt>
                <c:pt idx="1198">
                  <c:v>-0.014091225823513</c:v>
                </c:pt>
                <c:pt idx="1199">
                  <c:v>-5.47897342502448E-5</c:v>
                </c:pt>
                <c:pt idx="1200">
                  <c:v>-0.00750134722857478</c:v>
                </c:pt>
                <c:pt idx="1201">
                  <c:v>-0.00399657829013974</c:v>
                </c:pt>
                <c:pt idx="1202">
                  <c:v>-0.0109728478306193</c:v>
                </c:pt>
                <c:pt idx="1203">
                  <c:v>-0.00703152697855686</c:v>
                </c:pt>
                <c:pt idx="1204">
                  <c:v>-0.00647890934217499</c:v>
                </c:pt>
                <c:pt idx="1205">
                  <c:v>-0.00694660478413483</c:v>
                </c:pt>
                <c:pt idx="1206">
                  <c:v>-0.00512420531688479</c:v>
                </c:pt>
                <c:pt idx="1207">
                  <c:v>-0.00247889824107628</c:v>
                </c:pt>
                <c:pt idx="1208">
                  <c:v>-0.00249794383693809</c:v>
                </c:pt>
                <c:pt idx="1209">
                  <c:v>0.00315527076667921</c:v>
                </c:pt>
                <c:pt idx="1210">
                  <c:v>-0.00834045203672178</c:v>
                </c:pt>
                <c:pt idx="1211">
                  <c:v>-0.00273472792136587</c:v>
                </c:pt>
                <c:pt idx="1212">
                  <c:v>-0.00405131688521739</c:v>
                </c:pt>
                <c:pt idx="1213">
                  <c:v>-0.00187786676958497</c:v>
                </c:pt>
                <c:pt idx="1214">
                  <c:v>-0.00800008316431713</c:v>
                </c:pt>
                <c:pt idx="1215">
                  <c:v>-0.00470623715955844</c:v>
                </c:pt>
                <c:pt idx="1216">
                  <c:v>-0.004019235604535</c:v>
                </c:pt>
                <c:pt idx="1217">
                  <c:v>-0.00666109075297772</c:v>
                </c:pt>
                <c:pt idx="1218">
                  <c:v>0.00340239583358889</c:v>
                </c:pt>
                <c:pt idx="1219">
                  <c:v>-0.00778897464631224</c:v>
                </c:pt>
                <c:pt idx="1220">
                  <c:v>-0.0119591359065896</c:v>
                </c:pt>
                <c:pt idx="1221">
                  <c:v>-0.00910303963926922</c:v>
                </c:pt>
                <c:pt idx="1222">
                  <c:v>-0.00851869691401507</c:v>
                </c:pt>
                <c:pt idx="1223">
                  <c:v>-0.0113893719404302</c:v>
                </c:pt>
                <c:pt idx="1224">
                  <c:v>-0.016613919888506</c:v>
                </c:pt>
                <c:pt idx="1225">
                  <c:v>-0.0120244020325255</c:v>
                </c:pt>
                <c:pt idx="1226">
                  <c:v>-0.0159695868614925</c:v>
                </c:pt>
                <c:pt idx="1227">
                  <c:v>-0.0159780414877645</c:v>
                </c:pt>
                <c:pt idx="1228">
                  <c:v>-0.00813527954055197</c:v>
                </c:pt>
                <c:pt idx="1229">
                  <c:v>-0.0142968971915704</c:v>
                </c:pt>
                <c:pt idx="1230">
                  <c:v>-0.0112250168630244</c:v>
                </c:pt>
                <c:pt idx="1231">
                  <c:v>-0.00596833171058397</c:v>
                </c:pt>
                <c:pt idx="1232">
                  <c:v>-0.00261085312608408</c:v>
                </c:pt>
                <c:pt idx="1233">
                  <c:v>-0.00481979508963941</c:v>
                </c:pt>
                <c:pt idx="1234">
                  <c:v>-0.00481152270417122</c:v>
                </c:pt>
                <c:pt idx="1235">
                  <c:v>0.000463090499955035</c:v>
                </c:pt>
                <c:pt idx="1236">
                  <c:v>-0.00171248979460487</c:v>
                </c:pt>
                <c:pt idx="1237">
                  <c:v>-0.000452717765786994</c:v>
                </c:pt>
                <c:pt idx="1238">
                  <c:v>-0.0014397018161319</c:v>
                </c:pt>
                <c:pt idx="1239">
                  <c:v>-0.00405518390057198</c:v>
                </c:pt>
                <c:pt idx="1240">
                  <c:v>0.00209093818331704</c:v>
                </c:pt>
                <c:pt idx="1241">
                  <c:v>0.000366655389490701</c:v>
                </c:pt>
                <c:pt idx="1242">
                  <c:v>0.00606478419954204</c:v>
                </c:pt>
                <c:pt idx="1243">
                  <c:v>0.00482672260058671</c:v>
                </c:pt>
                <c:pt idx="1244">
                  <c:v>0.00308082188832446</c:v>
                </c:pt>
                <c:pt idx="1245">
                  <c:v>0.00217635190817842</c:v>
                </c:pt>
                <c:pt idx="1246">
                  <c:v>0.0126834610444198</c:v>
                </c:pt>
                <c:pt idx="1247">
                  <c:v>0.0130940039835429</c:v>
                </c:pt>
                <c:pt idx="1248">
                  <c:v>0.0109284602678902</c:v>
                </c:pt>
                <c:pt idx="1249">
                  <c:v>0.011292203769669</c:v>
                </c:pt>
                <c:pt idx="1250">
                  <c:v>0.0165659528399053</c:v>
                </c:pt>
                <c:pt idx="1251">
                  <c:v>0.0126309023587682</c:v>
                </c:pt>
                <c:pt idx="1252">
                  <c:v>0.0156952559883508</c:v>
                </c:pt>
                <c:pt idx="1253">
                  <c:v>0.0196362134488482</c:v>
                </c:pt>
                <c:pt idx="1254">
                  <c:v>0.0175710257173369</c:v>
                </c:pt>
                <c:pt idx="1255">
                  <c:v>0.0131766993843242</c:v>
                </c:pt>
                <c:pt idx="1256">
                  <c:v>0.0113001951292661</c:v>
                </c:pt>
                <c:pt idx="1257">
                  <c:v>0.00404034075292465</c:v>
                </c:pt>
                <c:pt idx="1258">
                  <c:v>0.00361480515870347</c:v>
                </c:pt>
                <c:pt idx="1259">
                  <c:v>0.00710635145755439</c:v>
                </c:pt>
                <c:pt idx="1260">
                  <c:v>0.00885788919554386</c:v>
                </c:pt>
                <c:pt idx="1261">
                  <c:v>-0.00181345519153202</c:v>
                </c:pt>
                <c:pt idx="1262">
                  <c:v>0.0034066138859646</c:v>
                </c:pt>
                <c:pt idx="1263">
                  <c:v>0.00184481875881791</c:v>
                </c:pt>
                <c:pt idx="1264">
                  <c:v>-0.00403593794296925</c:v>
                </c:pt>
                <c:pt idx="1265">
                  <c:v>-0.00754378171202118</c:v>
                </c:pt>
                <c:pt idx="1266">
                  <c:v>-0.000328336741287772</c:v>
                </c:pt>
                <c:pt idx="1267">
                  <c:v>-0.00321267182401812</c:v>
                </c:pt>
                <c:pt idx="1268">
                  <c:v>-0.0101784190378309</c:v>
                </c:pt>
                <c:pt idx="1269">
                  <c:v>-0.00606852446044739</c:v>
                </c:pt>
                <c:pt idx="1270">
                  <c:v>-0.0117203729477754</c:v>
                </c:pt>
                <c:pt idx="1271">
                  <c:v>-0.0116604818662528</c:v>
                </c:pt>
                <c:pt idx="1272">
                  <c:v>-0.00820390032657203</c:v>
                </c:pt>
                <c:pt idx="1273">
                  <c:v>-0.00553332527861787</c:v>
                </c:pt>
                <c:pt idx="1274">
                  <c:v>-0.0113212293826355</c:v>
                </c:pt>
                <c:pt idx="1275">
                  <c:v>-0.00985254459855189</c:v>
                </c:pt>
                <c:pt idx="1276">
                  <c:v>-0.00960282982515459</c:v>
                </c:pt>
                <c:pt idx="1277">
                  <c:v>-0.0147978773426227</c:v>
                </c:pt>
                <c:pt idx="1278">
                  <c:v>-0.0161134566570486</c:v>
                </c:pt>
                <c:pt idx="1279">
                  <c:v>-0.0152511990197723</c:v>
                </c:pt>
                <c:pt idx="1280">
                  <c:v>-0.0159610371478989</c:v>
                </c:pt>
                <c:pt idx="1281">
                  <c:v>-0.0088998498689086</c:v>
                </c:pt>
                <c:pt idx="1282">
                  <c:v>-0.0146000894791484</c:v>
                </c:pt>
                <c:pt idx="1283">
                  <c:v>-0.0189441904703842</c:v>
                </c:pt>
                <c:pt idx="1284">
                  <c:v>-0.0237645277322656</c:v>
                </c:pt>
                <c:pt idx="1285">
                  <c:v>-0.0220158030202951</c:v>
                </c:pt>
                <c:pt idx="1286">
                  <c:v>-0.016774546662918</c:v>
                </c:pt>
                <c:pt idx="1287">
                  <c:v>-0.0185443195583166</c:v>
                </c:pt>
                <c:pt idx="1288">
                  <c:v>-0.0137495530343935</c:v>
                </c:pt>
                <c:pt idx="1289">
                  <c:v>-0.0115649068126027</c:v>
                </c:pt>
                <c:pt idx="1290">
                  <c:v>-0.0104119941832585</c:v>
                </c:pt>
                <c:pt idx="1291">
                  <c:v>-0.00973918272596527</c:v>
                </c:pt>
                <c:pt idx="1292">
                  <c:v>-0.00953807801509292</c:v>
                </c:pt>
                <c:pt idx="1293">
                  <c:v>-0.00709257084403137</c:v>
                </c:pt>
                <c:pt idx="1294">
                  <c:v>-0.00538540360415659</c:v>
                </c:pt>
                <c:pt idx="1295">
                  <c:v>-0.0118003767437304</c:v>
                </c:pt>
                <c:pt idx="1296">
                  <c:v>-0.00714035543120684</c:v>
                </c:pt>
                <c:pt idx="1297">
                  <c:v>-0.0154457693162367</c:v>
                </c:pt>
                <c:pt idx="1298">
                  <c:v>-0.00829911812748009</c:v>
                </c:pt>
                <c:pt idx="1299">
                  <c:v>-0.0135421117750646</c:v>
                </c:pt>
                <c:pt idx="1300">
                  <c:v>-0.0109070477819745</c:v>
                </c:pt>
                <c:pt idx="1301">
                  <c:v>-0.0060625570383797</c:v>
                </c:pt>
                <c:pt idx="1302">
                  <c:v>-0.00665141963527619</c:v>
                </c:pt>
                <c:pt idx="1303">
                  <c:v>-0.00446402269976607</c:v>
                </c:pt>
                <c:pt idx="1304">
                  <c:v>-0.0070812427762952</c:v>
                </c:pt>
                <c:pt idx="1305">
                  <c:v>-0.00834013525051577</c:v>
                </c:pt>
                <c:pt idx="1306">
                  <c:v>-0.00818120014175867</c:v>
                </c:pt>
                <c:pt idx="1307">
                  <c:v>-0.00990082457526485</c:v>
                </c:pt>
                <c:pt idx="1308">
                  <c:v>-0.00464635464878031</c:v>
                </c:pt>
                <c:pt idx="1309">
                  <c:v>-0.00595503250450554</c:v>
                </c:pt>
                <c:pt idx="1310">
                  <c:v>-0.00247855555543205</c:v>
                </c:pt>
                <c:pt idx="1311">
                  <c:v>-0.00512087433297954</c:v>
                </c:pt>
                <c:pt idx="1312">
                  <c:v>-0.00930355810098773</c:v>
                </c:pt>
                <c:pt idx="1313">
                  <c:v>-0.0128104805191102</c:v>
                </c:pt>
                <c:pt idx="1314">
                  <c:v>-0.0138147882454327</c:v>
                </c:pt>
                <c:pt idx="1315">
                  <c:v>-0.0100793330621218</c:v>
                </c:pt>
                <c:pt idx="1316">
                  <c:v>-0.00596256196044231</c:v>
                </c:pt>
                <c:pt idx="1317">
                  <c:v>-0.00354747728405567</c:v>
                </c:pt>
                <c:pt idx="1318">
                  <c:v>-0.00776367781936291</c:v>
                </c:pt>
                <c:pt idx="1319">
                  <c:v>-0.00427644647731029</c:v>
                </c:pt>
                <c:pt idx="1320">
                  <c:v>-0.00427058509211122</c:v>
                </c:pt>
                <c:pt idx="1321">
                  <c:v>-0.0017713979834011</c:v>
                </c:pt>
                <c:pt idx="1322">
                  <c:v>0.00319959788187146</c:v>
                </c:pt>
                <c:pt idx="1323">
                  <c:v>0.00215649038584072</c:v>
                </c:pt>
                <c:pt idx="1324">
                  <c:v>0.000395891036720946</c:v>
                </c:pt>
                <c:pt idx="1325">
                  <c:v>0.00256176068201375</c:v>
                </c:pt>
                <c:pt idx="1326">
                  <c:v>0.00014250519750067</c:v>
                </c:pt>
                <c:pt idx="1327">
                  <c:v>0.00471761697857977</c:v>
                </c:pt>
                <c:pt idx="1328">
                  <c:v>-0.000455665359303894</c:v>
                </c:pt>
                <c:pt idx="1329">
                  <c:v>1.44787053068669E-5</c:v>
                </c:pt>
                <c:pt idx="1330">
                  <c:v>-0.00422578322595874</c:v>
                </c:pt>
                <c:pt idx="1331">
                  <c:v>-0.00649949199727777</c:v>
                </c:pt>
                <c:pt idx="1332">
                  <c:v>-0.00701313922947764</c:v>
                </c:pt>
                <c:pt idx="1333">
                  <c:v>-0.0115602995601245</c:v>
                </c:pt>
                <c:pt idx="1334">
                  <c:v>-0.01134694822399</c:v>
                </c:pt>
                <c:pt idx="1335">
                  <c:v>-0.0148440046332459</c:v>
                </c:pt>
                <c:pt idx="1336">
                  <c:v>-0.0143693219837599</c:v>
                </c:pt>
                <c:pt idx="1337">
                  <c:v>-0.0196243773976436</c:v>
                </c:pt>
                <c:pt idx="1338">
                  <c:v>-0.0217967093471047</c:v>
                </c:pt>
                <c:pt idx="1339">
                  <c:v>-0.022194978413711</c:v>
                </c:pt>
                <c:pt idx="1340">
                  <c:v>-0.0129570275253598</c:v>
                </c:pt>
                <c:pt idx="1341">
                  <c:v>-0.0134186275881372</c:v>
                </c:pt>
                <c:pt idx="1342">
                  <c:v>-0.0151859593693753</c:v>
                </c:pt>
                <c:pt idx="1343">
                  <c:v>-0.0238933528931185</c:v>
                </c:pt>
                <c:pt idx="1344">
                  <c:v>-0.0181844363741332</c:v>
                </c:pt>
                <c:pt idx="1345">
                  <c:v>-0.0203790237894819</c:v>
                </c:pt>
                <c:pt idx="1346">
                  <c:v>-0.0155638148333065</c:v>
                </c:pt>
                <c:pt idx="1347">
                  <c:v>-0.00858155171581742</c:v>
                </c:pt>
                <c:pt idx="1348">
                  <c:v>-0.00117017036972291</c:v>
                </c:pt>
                <c:pt idx="1349">
                  <c:v>-0.0101094022824876</c:v>
                </c:pt>
                <c:pt idx="1350">
                  <c:v>-0.00795343155515449</c:v>
                </c:pt>
                <c:pt idx="1351">
                  <c:v>-0.00869064679360977</c:v>
                </c:pt>
                <c:pt idx="1352">
                  <c:v>-0.00513591456982393</c:v>
                </c:pt>
                <c:pt idx="1353">
                  <c:v>0.000996811785151986</c:v>
                </c:pt>
                <c:pt idx="1354">
                  <c:v>0.00804165407688977</c:v>
                </c:pt>
                <c:pt idx="1355">
                  <c:v>0.000609854846971085</c:v>
                </c:pt>
                <c:pt idx="1356">
                  <c:v>0.00756008666673342</c:v>
                </c:pt>
                <c:pt idx="1357">
                  <c:v>0.00443620956822526</c:v>
                </c:pt>
                <c:pt idx="1358">
                  <c:v>-0.00299048003660449</c:v>
                </c:pt>
                <c:pt idx="1359">
                  <c:v>-0.00115409843057659</c:v>
                </c:pt>
                <c:pt idx="1360">
                  <c:v>0.00171258405714218</c:v>
                </c:pt>
                <c:pt idx="1361">
                  <c:v>-0.00112456956622117</c:v>
                </c:pt>
                <c:pt idx="1362">
                  <c:v>-0.00636990042789195</c:v>
                </c:pt>
                <c:pt idx="1363">
                  <c:v>-0.00507034537601739</c:v>
                </c:pt>
                <c:pt idx="1364">
                  <c:v>-0.0102993002377953</c:v>
                </c:pt>
                <c:pt idx="1365">
                  <c:v>-0.0181585955899253</c:v>
                </c:pt>
                <c:pt idx="1366">
                  <c:v>-0.0203568092459808</c:v>
                </c:pt>
                <c:pt idx="1367">
                  <c:v>-0.0234353787453642</c:v>
                </c:pt>
                <c:pt idx="1368">
                  <c:v>-0.0225588228410876</c:v>
                </c:pt>
                <c:pt idx="1369">
                  <c:v>-0.0189294319912421</c:v>
                </c:pt>
                <c:pt idx="1370">
                  <c:v>-0.0138599924260285</c:v>
                </c:pt>
                <c:pt idx="1371">
                  <c:v>-0.00886203729062206</c:v>
                </c:pt>
                <c:pt idx="1372">
                  <c:v>-0.00376121325041996</c:v>
                </c:pt>
                <c:pt idx="1373">
                  <c:v>0.00193569546459236</c:v>
                </c:pt>
                <c:pt idx="1374">
                  <c:v>-0.00286278828560069</c:v>
                </c:pt>
                <c:pt idx="1375">
                  <c:v>-0.00244390533160195</c:v>
                </c:pt>
                <c:pt idx="1376">
                  <c:v>-0.000545055598627664</c:v>
                </c:pt>
                <c:pt idx="1377">
                  <c:v>0.000176112087400025</c:v>
                </c:pt>
                <c:pt idx="1378">
                  <c:v>-0.00112127306919787</c:v>
                </c:pt>
                <c:pt idx="1379">
                  <c:v>0.000573817776076708</c:v>
                </c:pt>
                <c:pt idx="1380">
                  <c:v>-0.00504350308175753</c:v>
                </c:pt>
                <c:pt idx="1381">
                  <c:v>-0.010754356551125</c:v>
                </c:pt>
                <c:pt idx="1382">
                  <c:v>-0.0172992372028965</c:v>
                </c:pt>
                <c:pt idx="1383">
                  <c:v>-0.0185967634892586</c:v>
                </c:pt>
                <c:pt idx="1384">
                  <c:v>-0.0229762188742561</c:v>
                </c:pt>
                <c:pt idx="1385">
                  <c:v>-0.0203865338426263</c:v>
                </c:pt>
                <c:pt idx="1386">
                  <c:v>-0.0199657280931902</c:v>
                </c:pt>
                <c:pt idx="1387">
                  <c:v>-0.0216992477075177</c:v>
                </c:pt>
                <c:pt idx="1388">
                  <c:v>-0.0186634198012179</c:v>
                </c:pt>
                <c:pt idx="1389">
                  <c:v>-0.0177894335934508</c:v>
                </c:pt>
                <c:pt idx="1390">
                  <c:v>-0.0204505279110553</c:v>
                </c:pt>
                <c:pt idx="1391">
                  <c:v>-0.0142328349782787</c:v>
                </c:pt>
                <c:pt idx="1392">
                  <c:v>-0.00330056227932688</c:v>
                </c:pt>
                <c:pt idx="1393">
                  <c:v>0.00294975660814095</c:v>
                </c:pt>
                <c:pt idx="1394">
                  <c:v>0.00250402768016984</c:v>
                </c:pt>
                <c:pt idx="1395">
                  <c:v>0.00425490211816298</c:v>
                </c:pt>
                <c:pt idx="1396">
                  <c:v>0.00388944123747338</c:v>
                </c:pt>
                <c:pt idx="1397">
                  <c:v>0.00348726368247056</c:v>
                </c:pt>
                <c:pt idx="1398">
                  <c:v>0.00447770678134574</c:v>
                </c:pt>
                <c:pt idx="1399">
                  <c:v>0.00177984564313168</c:v>
                </c:pt>
                <c:pt idx="1400">
                  <c:v>-0.00296045341522706</c:v>
                </c:pt>
                <c:pt idx="1401">
                  <c:v>-0.00356555243904213</c:v>
                </c:pt>
                <c:pt idx="1402">
                  <c:v>-0.0037109095846544</c:v>
                </c:pt>
                <c:pt idx="1403">
                  <c:v>-0.0107343194954029</c:v>
                </c:pt>
                <c:pt idx="1404">
                  <c:v>-0.00968614731646748</c:v>
                </c:pt>
                <c:pt idx="1405">
                  <c:v>-0.0149331733630505</c:v>
                </c:pt>
                <c:pt idx="1406">
                  <c:v>-0.0170603666533409</c:v>
                </c:pt>
                <c:pt idx="1407">
                  <c:v>-0.0157967301228823</c:v>
                </c:pt>
                <c:pt idx="1408">
                  <c:v>-0.0206256027720049</c:v>
                </c:pt>
                <c:pt idx="1409">
                  <c:v>-0.0196003040331837</c:v>
                </c:pt>
                <c:pt idx="1410">
                  <c:v>-0.0153575874839095</c:v>
                </c:pt>
                <c:pt idx="1411">
                  <c:v>-0.011006917343803</c:v>
                </c:pt>
                <c:pt idx="1412">
                  <c:v>-0.00119420318965567</c:v>
                </c:pt>
                <c:pt idx="1413">
                  <c:v>-0.00311738220513594</c:v>
                </c:pt>
                <c:pt idx="1414">
                  <c:v>-0.00197181813203585</c:v>
                </c:pt>
                <c:pt idx="1415">
                  <c:v>-0.00777991163817821</c:v>
                </c:pt>
                <c:pt idx="1416">
                  <c:v>0.000582223557875225</c:v>
                </c:pt>
                <c:pt idx="1417">
                  <c:v>-0.000651042602268289</c:v>
                </c:pt>
                <c:pt idx="1418">
                  <c:v>-0.0072013168607179</c:v>
                </c:pt>
                <c:pt idx="1419">
                  <c:v>-0.00196412878105228</c:v>
                </c:pt>
                <c:pt idx="1420">
                  <c:v>-0.00546423017118166</c:v>
                </c:pt>
                <c:pt idx="1421">
                  <c:v>-0.00677031697152401</c:v>
                </c:pt>
                <c:pt idx="1422">
                  <c:v>-0.00938325180526171</c:v>
                </c:pt>
                <c:pt idx="1423">
                  <c:v>-0.00720038564918943</c:v>
                </c:pt>
                <c:pt idx="1424">
                  <c:v>-0.0124363774498081</c:v>
                </c:pt>
                <c:pt idx="1425">
                  <c:v>-0.0115725104017678</c:v>
                </c:pt>
                <c:pt idx="1426">
                  <c:v>-0.0150958137973904</c:v>
                </c:pt>
                <c:pt idx="1427">
                  <c:v>-0.0164173605917575</c:v>
                </c:pt>
                <c:pt idx="1428">
                  <c:v>-0.0164525290033166</c:v>
                </c:pt>
                <c:pt idx="1429">
                  <c:v>-0.0204070064363707</c:v>
                </c:pt>
                <c:pt idx="1430">
                  <c:v>-0.0160348006012722</c:v>
                </c:pt>
                <c:pt idx="1431">
                  <c:v>-0.0147164864361428</c:v>
                </c:pt>
                <c:pt idx="1432">
                  <c:v>-0.0138670559468313</c:v>
                </c:pt>
                <c:pt idx="1433">
                  <c:v>-0.0112843652486377</c:v>
                </c:pt>
                <c:pt idx="1434">
                  <c:v>-0.0150036508145611</c:v>
                </c:pt>
                <c:pt idx="1435">
                  <c:v>-0.0110901319436362</c:v>
                </c:pt>
                <c:pt idx="1436">
                  <c:v>-0.0176387212935983</c:v>
                </c:pt>
                <c:pt idx="1437">
                  <c:v>-0.0130276217161885</c:v>
                </c:pt>
                <c:pt idx="1438">
                  <c:v>-0.0108433394596187</c:v>
                </c:pt>
                <c:pt idx="1439">
                  <c:v>-0.0110915215028618</c:v>
                </c:pt>
                <c:pt idx="1440">
                  <c:v>-0.00977721212226287</c:v>
                </c:pt>
                <c:pt idx="1441">
                  <c:v>-0.0110806864537317</c:v>
                </c:pt>
                <c:pt idx="1442">
                  <c:v>-0.0106438099185416</c:v>
                </c:pt>
                <c:pt idx="1443">
                  <c:v>-0.0066928752617607</c:v>
                </c:pt>
                <c:pt idx="1444">
                  <c:v>-0.00756485491872583</c:v>
                </c:pt>
                <c:pt idx="1445">
                  <c:v>-0.00232828412522107</c:v>
                </c:pt>
                <c:pt idx="1446">
                  <c:v>-0.00626827345263419</c:v>
                </c:pt>
                <c:pt idx="1447">
                  <c:v>0.00336899514108424</c:v>
                </c:pt>
                <c:pt idx="1448">
                  <c:v>-0.00318442717540123</c:v>
                </c:pt>
                <c:pt idx="1449">
                  <c:v>-0.000570401918545331</c:v>
                </c:pt>
                <c:pt idx="1450">
                  <c:v>-0.003619239380474</c:v>
                </c:pt>
                <c:pt idx="1451">
                  <c:v>-0.00186870665716055</c:v>
                </c:pt>
                <c:pt idx="1452">
                  <c:v>-0.00536776657543707</c:v>
                </c:pt>
                <c:pt idx="1453">
                  <c:v>-0.00407656460837251</c:v>
                </c:pt>
                <c:pt idx="1454">
                  <c:v>-0.00669410182159228</c:v>
                </c:pt>
                <c:pt idx="1455">
                  <c:v>-0.0141248195207674</c:v>
                </c:pt>
                <c:pt idx="1456">
                  <c:v>-0.0170177148752194</c:v>
                </c:pt>
                <c:pt idx="1457">
                  <c:v>-0.0102041454360977</c:v>
                </c:pt>
                <c:pt idx="1458">
                  <c:v>-0.0105545505443924</c:v>
                </c:pt>
                <c:pt idx="1459">
                  <c:v>-0.00840743602135283</c:v>
                </c:pt>
                <c:pt idx="1460">
                  <c:v>-0.030899674188225</c:v>
                </c:pt>
              </c:numCache>
            </c:numRef>
          </c:yVal>
          <c:smooth val="0"/>
        </c:ser>
        <c:ser>
          <c:idx val="4"/>
          <c:order val="4"/>
          <c:tx>
            <c:v>Dow-Jones Industrial</c:v>
          </c:tx>
          <c:spPr>
            <a:ln w="50800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data!$A$2:$A$1462</c:f>
              <c:numCache>
                <c:formatCode>mm/dd/yyyy</c:formatCode>
                <c:ptCount val="1461"/>
                <c:pt idx="0">
                  <c:v>38353.0</c:v>
                </c:pt>
                <c:pt idx="1">
                  <c:v>38354.0</c:v>
                </c:pt>
                <c:pt idx="2">
                  <c:v>38355.0</c:v>
                </c:pt>
                <c:pt idx="3">
                  <c:v>38356.0</c:v>
                </c:pt>
                <c:pt idx="4">
                  <c:v>38357.0</c:v>
                </c:pt>
                <c:pt idx="5">
                  <c:v>38358.0</c:v>
                </c:pt>
                <c:pt idx="6">
                  <c:v>38359.0</c:v>
                </c:pt>
                <c:pt idx="7">
                  <c:v>38360.0</c:v>
                </c:pt>
                <c:pt idx="8">
                  <c:v>38361.0</c:v>
                </c:pt>
                <c:pt idx="9">
                  <c:v>38362.0</c:v>
                </c:pt>
                <c:pt idx="10">
                  <c:v>38363.0</c:v>
                </c:pt>
                <c:pt idx="11">
                  <c:v>38364.0</c:v>
                </c:pt>
                <c:pt idx="12">
                  <c:v>38365.0</c:v>
                </c:pt>
                <c:pt idx="13">
                  <c:v>38366.0</c:v>
                </c:pt>
                <c:pt idx="14">
                  <c:v>38367.0</c:v>
                </c:pt>
                <c:pt idx="15">
                  <c:v>38368.0</c:v>
                </c:pt>
                <c:pt idx="16">
                  <c:v>38369.0</c:v>
                </c:pt>
                <c:pt idx="17">
                  <c:v>38370.0</c:v>
                </c:pt>
                <c:pt idx="18">
                  <c:v>38371.0</c:v>
                </c:pt>
                <c:pt idx="19">
                  <c:v>38372.0</c:v>
                </c:pt>
                <c:pt idx="20">
                  <c:v>38373.0</c:v>
                </c:pt>
                <c:pt idx="21">
                  <c:v>38374.0</c:v>
                </c:pt>
                <c:pt idx="22">
                  <c:v>38375.0</c:v>
                </c:pt>
                <c:pt idx="23">
                  <c:v>38376.0</c:v>
                </c:pt>
                <c:pt idx="24">
                  <c:v>38377.0</c:v>
                </c:pt>
                <c:pt idx="25">
                  <c:v>38378.0</c:v>
                </c:pt>
                <c:pt idx="26">
                  <c:v>38379.0</c:v>
                </c:pt>
                <c:pt idx="27">
                  <c:v>38380.0</c:v>
                </c:pt>
                <c:pt idx="28">
                  <c:v>38381.0</c:v>
                </c:pt>
                <c:pt idx="29">
                  <c:v>38382.0</c:v>
                </c:pt>
                <c:pt idx="30">
                  <c:v>38383.0</c:v>
                </c:pt>
                <c:pt idx="31">
                  <c:v>38384.0</c:v>
                </c:pt>
                <c:pt idx="32">
                  <c:v>38385.0</c:v>
                </c:pt>
                <c:pt idx="33">
                  <c:v>38386.0</c:v>
                </c:pt>
                <c:pt idx="34">
                  <c:v>38387.0</c:v>
                </c:pt>
                <c:pt idx="35">
                  <c:v>38388.0</c:v>
                </c:pt>
                <c:pt idx="36">
                  <c:v>38389.0</c:v>
                </c:pt>
                <c:pt idx="37">
                  <c:v>38390.0</c:v>
                </c:pt>
                <c:pt idx="38">
                  <c:v>38391.0</c:v>
                </c:pt>
                <c:pt idx="39">
                  <c:v>38392.0</c:v>
                </c:pt>
                <c:pt idx="40">
                  <c:v>38393.0</c:v>
                </c:pt>
                <c:pt idx="41">
                  <c:v>38394.0</c:v>
                </c:pt>
                <c:pt idx="42">
                  <c:v>38395.0</c:v>
                </c:pt>
                <c:pt idx="43">
                  <c:v>38396.0</c:v>
                </c:pt>
                <c:pt idx="44">
                  <c:v>38397.0</c:v>
                </c:pt>
                <c:pt idx="45">
                  <c:v>38398.0</c:v>
                </c:pt>
                <c:pt idx="46">
                  <c:v>38399.0</c:v>
                </c:pt>
                <c:pt idx="47">
                  <c:v>38400.0</c:v>
                </c:pt>
                <c:pt idx="48">
                  <c:v>38401.0</c:v>
                </c:pt>
                <c:pt idx="49">
                  <c:v>38402.0</c:v>
                </c:pt>
                <c:pt idx="50">
                  <c:v>38403.0</c:v>
                </c:pt>
                <c:pt idx="51">
                  <c:v>38404.0</c:v>
                </c:pt>
                <c:pt idx="52">
                  <c:v>38405.0</c:v>
                </c:pt>
                <c:pt idx="53">
                  <c:v>38406.0</c:v>
                </c:pt>
                <c:pt idx="54">
                  <c:v>38407.0</c:v>
                </c:pt>
                <c:pt idx="55">
                  <c:v>38408.0</c:v>
                </c:pt>
                <c:pt idx="56">
                  <c:v>38409.0</c:v>
                </c:pt>
                <c:pt idx="57">
                  <c:v>38410.0</c:v>
                </c:pt>
                <c:pt idx="58">
                  <c:v>38411.0</c:v>
                </c:pt>
                <c:pt idx="59">
                  <c:v>38412.0</c:v>
                </c:pt>
                <c:pt idx="60">
                  <c:v>38413.0</c:v>
                </c:pt>
                <c:pt idx="61">
                  <c:v>38414.0</c:v>
                </c:pt>
                <c:pt idx="62">
                  <c:v>38415.0</c:v>
                </c:pt>
                <c:pt idx="63">
                  <c:v>38416.0</c:v>
                </c:pt>
                <c:pt idx="64">
                  <c:v>38417.0</c:v>
                </c:pt>
                <c:pt idx="65">
                  <c:v>38418.0</c:v>
                </c:pt>
                <c:pt idx="66">
                  <c:v>38419.0</c:v>
                </c:pt>
                <c:pt idx="67">
                  <c:v>38420.0</c:v>
                </c:pt>
                <c:pt idx="68">
                  <c:v>38421.0</c:v>
                </c:pt>
                <c:pt idx="69">
                  <c:v>38422.0</c:v>
                </c:pt>
                <c:pt idx="70">
                  <c:v>38423.0</c:v>
                </c:pt>
                <c:pt idx="71">
                  <c:v>38424.0</c:v>
                </c:pt>
                <c:pt idx="72">
                  <c:v>38425.0</c:v>
                </c:pt>
                <c:pt idx="73">
                  <c:v>38426.0</c:v>
                </c:pt>
                <c:pt idx="74">
                  <c:v>38427.0</c:v>
                </c:pt>
                <c:pt idx="75">
                  <c:v>38428.0</c:v>
                </c:pt>
                <c:pt idx="76">
                  <c:v>38429.0</c:v>
                </c:pt>
                <c:pt idx="77">
                  <c:v>38430.0</c:v>
                </c:pt>
                <c:pt idx="78">
                  <c:v>38431.0</c:v>
                </c:pt>
                <c:pt idx="79">
                  <c:v>38432.0</c:v>
                </c:pt>
                <c:pt idx="80">
                  <c:v>38433.0</c:v>
                </c:pt>
                <c:pt idx="81">
                  <c:v>38434.0</c:v>
                </c:pt>
                <c:pt idx="82">
                  <c:v>38435.0</c:v>
                </c:pt>
                <c:pt idx="83">
                  <c:v>38436.0</c:v>
                </c:pt>
                <c:pt idx="84">
                  <c:v>38437.0</c:v>
                </c:pt>
                <c:pt idx="85">
                  <c:v>38438.0</c:v>
                </c:pt>
                <c:pt idx="86">
                  <c:v>38439.0</c:v>
                </c:pt>
                <c:pt idx="87">
                  <c:v>38440.0</c:v>
                </c:pt>
                <c:pt idx="88">
                  <c:v>38441.0</c:v>
                </c:pt>
                <c:pt idx="89">
                  <c:v>38442.0</c:v>
                </c:pt>
                <c:pt idx="90">
                  <c:v>38443.0</c:v>
                </c:pt>
                <c:pt idx="91">
                  <c:v>38444.0</c:v>
                </c:pt>
                <c:pt idx="92">
                  <c:v>38445.0</c:v>
                </c:pt>
                <c:pt idx="93">
                  <c:v>38446.0</c:v>
                </c:pt>
                <c:pt idx="94">
                  <c:v>38447.0</c:v>
                </c:pt>
                <c:pt idx="95">
                  <c:v>38448.0</c:v>
                </c:pt>
                <c:pt idx="96">
                  <c:v>38449.0</c:v>
                </c:pt>
                <c:pt idx="97">
                  <c:v>38450.0</c:v>
                </c:pt>
                <c:pt idx="98">
                  <c:v>38451.0</c:v>
                </c:pt>
                <c:pt idx="99">
                  <c:v>38452.0</c:v>
                </c:pt>
                <c:pt idx="100">
                  <c:v>38453.0</c:v>
                </c:pt>
                <c:pt idx="101">
                  <c:v>38454.0</c:v>
                </c:pt>
                <c:pt idx="102">
                  <c:v>38455.0</c:v>
                </c:pt>
                <c:pt idx="103">
                  <c:v>38456.0</c:v>
                </c:pt>
                <c:pt idx="104">
                  <c:v>38457.0</c:v>
                </c:pt>
                <c:pt idx="105">
                  <c:v>38458.0</c:v>
                </c:pt>
                <c:pt idx="106">
                  <c:v>38459.0</c:v>
                </c:pt>
                <c:pt idx="107">
                  <c:v>38460.0</c:v>
                </c:pt>
                <c:pt idx="108">
                  <c:v>38461.0</c:v>
                </c:pt>
                <c:pt idx="109">
                  <c:v>38462.0</c:v>
                </c:pt>
                <c:pt idx="110">
                  <c:v>38463.0</c:v>
                </c:pt>
                <c:pt idx="111">
                  <c:v>38464.0</c:v>
                </c:pt>
                <c:pt idx="112">
                  <c:v>38465.0</c:v>
                </c:pt>
                <c:pt idx="113">
                  <c:v>38466.0</c:v>
                </c:pt>
                <c:pt idx="114">
                  <c:v>38467.0</c:v>
                </c:pt>
                <c:pt idx="115">
                  <c:v>38468.0</c:v>
                </c:pt>
                <c:pt idx="116">
                  <c:v>38469.0</c:v>
                </c:pt>
                <c:pt idx="117">
                  <c:v>38470.0</c:v>
                </c:pt>
                <c:pt idx="118">
                  <c:v>38471.0</c:v>
                </c:pt>
                <c:pt idx="119">
                  <c:v>38472.0</c:v>
                </c:pt>
                <c:pt idx="120">
                  <c:v>38473.0</c:v>
                </c:pt>
                <c:pt idx="121">
                  <c:v>38474.0</c:v>
                </c:pt>
                <c:pt idx="122">
                  <c:v>38475.0</c:v>
                </c:pt>
                <c:pt idx="123">
                  <c:v>38476.0</c:v>
                </c:pt>
                <c:pt idx="124">
                  <c:v>38477.0</c:v>
                </c:pt>
                <c:pt idx="125">
                  <c:v>38478.0</c:v>
                </c:pt>
                <c:pt idx="126">
                  <c:v>38479.0</c:v>
                </c:pt>
                <c:pt idx="127">
                  <c:v>38480.0</c:v>
                </c:pt>
                <c:pt idx="128">
                  <c:v>38481.0</c:v>
                </c:pt>
                <c:pt idx="129">
                  <c:v>38482.0</c:v>
                </c:pt>
                <c:pt idx="130">
                  <c:v>38483.0</c:v>
                </c:pt>
                <c:pt idx="131">
                  <c:v>38484.0</c:v>
                </c:pt>
                <c:pt idx="132">
                  <c:v>38485.0</c:v>
                </c:pt>
                <c:pt idx="133">
                  <c:v>38486.0</c:v>
                </c:pt>
                <c:pt idx="134">
                  <c:v>38487.0</c:v>
                </c:pt>
                <c:pt idx="135">
                  <c:v>38488.0</c:v>
                </c:pt>
                <c:pt idx="136">
                  <c:v>38489.0</c:v>
                </c:pt>
                <c:pt idx="137">
                  <c:v>38490.0</c:v>
                </c:pt>
                <c:pt idx="138">
                  <c:v>38491.0</c:v>
                </c:pt>
                <c:pt idx="139">
                  <c:v>38492.0</c:v>
                </c:pt>
                <c:pt idx="140">
                  <c:v>38493.0</c:v>
                </c:pt>
                <c:pt idx="141">
                  <c:v>38494.0</c:v>
                </c:pt>
                <c:pt idx="142">
                  <c:v>38495.0</c:v>
                </c:pt>
                <c:pt idx="143">
                  <c:v>38496.0</c:v>
                </c:pt>
                <c:pt idx="144">
                  <c:v>38497.0</c:v>
                </c:pt>
                <c:pt idx="145">
                  <c:v>38498.0</c:v>
                </c:pt>
                <c:pt idx="146">
                  <c:v>38499.0</c:v>
                </c:pt>
                <c:pt idx="147">
                  <c:v>38500.0</c:v>
                </c:pt>
                <c:pt idx="148">
                  <c:v>38501.0</c:v>
                </c:pt>
                <c:pt idx="149">
                  <c:v>38502.0</c:v>
                </c:pt>
                <c:pt idx="150">
                  <c:v>38503.0</c:v>
                </c:pt>
                <c:pt idx="151">
                  <c:v>38504.0</c:v>
                </c:pt>
                <c:pt idx="152">
                  <c:v>38505.0</c:v>
                </c:pt>
                <c:pt idx="153">
                  <c:v>38506.0</c:v>
                </c:pt>
                <c:pt idx="154">
                  <c:v>38507.0</c:v>
                </c:pt>
                <c:pt idx="155">
                  <c:v>38508.0</c:v>
                </c:pt>
                <c:pt idx="156">
                  <c:v>38509.0</c:v>
                </c:pt>
                <c:pt idx="157">
                  <c:v>38510.0</c:v>
                </c:pt>
                <c:pt idx="158">
                  <c:v>38511.0</c:v>
                </c:pt>
                <c:pt idx="159">
                  <c:v>38512.0</c:v>
                </c:pt>
                <c:pt idx="160">
                  <c:v>38513.0</c:v>
                </c:pt>
                <c:pt idx="161">
                  <c:v>38514.0</c:v>
                </c:pt>
                <c:pt idx="162">
                  <c:v>38515.0</c:v>
                </c:pt>
                <c:pt idx="163">
                  <c:v>38516.0</c:v>
                </c:pt>
                <c:pt idx="164">
                  <c:v>38517.0</c:v>
                </c:pt>
                <c:pt idx="165">
                  <c:v>38518.0</c:v>
                </c:pt>
                <c:pt idx="166">
                  <c:v>38519.0</c:v>
                </c:pt>
                <c:pt idx="167">
                  <c:v>38520.0</c:v>
                </c:pt>
                <c:pt idx="168">
                  <c:v>38521.0</c:v>
                </c:pt>
                <c:pt idx="169">
                  <c:v>38522.0</c:v>
                </c:pt>
                <c:pt idx="170">
                  <c:v>38523.0</c:v>
                </c:pt>
                <c:pt idx="171">
                  <c:v>38524.0</c:v>
                </c:pt>
                <c:pt idx="172">
                  <c:v>38525.0</c:v>
                </c:pt>
                <c:pt idx="173">
                  <c:v>38526.0</c:v>
                </c:pt>
                <c:pt idx="174">
                  <c:v>38527.0</c:v>
                </c:pt>
                <c:pt idx="175">
                  <c:v>38528.0</c:v>
                </c:pt>
                <c:pt idx="176">
                  <c:v>38529.0</c:v>
                </c:pt>
                <c:pt idx="177">
                  <c:v>38530.0</c:v>
                </c:pt>
                <c:pt idx="178">
                  <c:v>38531.0</c:v>
                </c:pt>
                <c:pt idx="179">
                  <c:v>38532.0</c:v>
                </c:pt>
                <c:pt idx="180">
                  <c:v>38533.0</c:v>
                </c:pt>
                <c:pt idx="181">
                  <c:v>38534.0</c:v>
                </c:pt>
                <c:pt idx="182">
                  <c:v>38535.0</c:v>
                </c:pt>
                <c:pt idx="183">
                  <c:v>38536.0</c:v>
                </c:pt>
                <c:pt idx="184">
                  <c:v>38537.0</c:v>
                </c:pt>
                <c:pt idx="185">
                  <c:v>38538.0</c:v>
                </c:pt>
                <c:pt idx="186">
                  <c:v>38539.0</c:v>
                </c:pt>
                <c:pt idx="187">
                  <c:v>38540.0</c:v>
                </c:pt>
                <c:pt idx="188">
                  <c:v>38541.0</c:v>
                </c:pt>
                <c:pt idx="189">
                  <c:v>38542.0</c:v>
                </c:pt>
                <c:pt idx="190">
                  <c:v>38543.0</c:v>
                </c:pt>
                <c:pt idx="191">
                  <c:v>38544.0</c:v>
                </c:pt>
                <c:pt idx="192">
                  <c:v>38545.0</c:v>
                </c:pt>
                <c:pt idx="193">
                  <c:v>38546.0</c:v>
                </c:pt>
                <c:pt idx="194">
                  <c:v>38547.0</c:v>
                </c:pt>
                <c:pt idx="195">
                  <c:v>38548.0</c:v>
                </c:pt>
                <c:pt idx="196">
                  <c:v>38549.0</c:v>
                </c:pt>
                <c:pt idx="197">
                  <c:v>38550.0</c:v>
                </c:pt>
                <c:pt idx="198">
                  <c:v>38551.0</c:v>
                </c:pt>
                <c:pt idx="199">
                  <c:v>38552.0</c:v>
                </c:pt>
                <c:pt idx="200">
                  <c:v>38553.0</c:v>
                </c:pt>
                <c:pt idx="201">
                  <c:v>38554.0</c:v>
                </c:pt>
                <c:pt idx="202">
                  <c:v>38555.0</c:v>
                </c:pt>
                <c:pt idx="203">
                  <c:v>38556.0</c:v>
                </c:pt>
                <c:pt idx="204">
                  <c:v>38557.0</c:v>
                </c:pt>
                <c:pt idx="205">
                  <c:v>38558.0</c:v>
                </c:pt>
                <c:pt idx="206">
                  <c:v>38559.0</c:v>
                </c:pt>
                <c:pt idx="207">
                  <c:v>38560.0</c:v>
                </c:pt>
                <c:pt idx="208">
                  <c:v>38561.0</c:v>
                </c:pt>
                <c:pt idx="209">
                  <c:v>38562.0</c:v>
                </c:pt>
                <c:pt idx="210">
                  <c:v>38563.0</c:v>
                </c:pt>
                <c:pt idx="211">
                  <c:v>38564.0</c:v>
                </c:pt>
                <c:pt idx="212">
                  <c:v>38565.0</c:v>
                </c:pt>
                <c:pt idx="213">
                  <c:v>38566.0</c:v>
                </c:pt>
                <c:pt idx="214">
                  <c:v>38567.0</c:v>
                </c:pt>
                <c:pt idx="215">
                  <c:v>38568.0</c:v>
                </c:pt>
                <c:pt idx="216">
                  <c:v>38569.0</c:v>
                </c:pt>
                <c:pt idx="217">
                  <c:v>38570.0</c:v>
                </c:pt>
                <c:pt idx="218">
                  <c:v>38571.0</c:v>
                </c:pt>
                <c:pt idx="219">
                  <c:v>38572.0</c:v>
                </c:pt>
                <c:pt idx="220">
                  <c:v>38573.0</c:v>
                </c:pt>
                <c:pt idx="221">
                  <c:v>38574.0</c:v>
                </c:pt>
                <c:pt idx="222">
                  <c:v>38575.0</c:v>
                </c:pt>
                <c:pt idx="223">
                  <c:v>38576.0</c:v>
                </c:pt>
                <c:pt idx="224">
                  <c:v>38577.0</c:v>
                </c:pt>
                <c:pt idx="225">
                  <c:v>38578.0</c:v>
                </c:pt>
                <c:pt idx="226">
                  <c:v>38579.0</c:v>
                </c:pt>
                <c:pt idx="227">
                  <c:v>38580.0</c:v>
                </c:pt>
                <c:pt idx="228">
                  <c:v>38581.0</c:v>
                </c:pt>
                <c:pt idx="229">
                  <c:v>38582.0</c:v>
                </c:pt>
                <c:pt idx="230">
                  <c:v>38583.0</c:v>
                </c:pt>
                <c:pt idx="231">
                  <c:v>38584.0</c:v>
                </c:pt>
                <c:pt idx="232">
                  <c:v>38585.0</c:v>
                </c:pt>
                <c:pt idx="233">
                  <c:v>38586.0</c:v>
                </c:pt>
                <c:pt idx="234">
                  <c:v>38587.0</c:v>
                </c:pt>
                <c:pt idx="235">
                  <c:v>38588.0</c:v>
                </c:pt>
                <c:pt idx="236">
                  <c:v>38589.0</c:v>
                </c:pt>
                <c:pt idx="237">
                  <c:v>38590.0</c:v>
                </c:pt>
                <c:pt idx="238">
                  <c:v>38591.0</c:v>
                </c:pt>
                <c:pt idx="239">
                  <c:v>38592.0</c:v>
                </c:pt>
                <c:pt idx="240">
                  <c:v>38593.0</c:v>
                </c:pt>
                <c:pt idx="241">
                  <c:v>38594.0</c:v>
                </c:pt>
                <c:pt idx="242">
                  <c:v>38595.0</c:v>
                </c:pt>
                <c:pt idx="243">
                  <c:v>38596.0</c:v>
                </c:pt>
                <c:pt idx="244">
                  <c:v>38597.0</c:v>
                </c:pt>
                <c:pt idx="245">
                  <c:v>38598.0</c:v>
                </c:pt>
                <c:pt idx="246">
                  <c:v>38599.0</c:v>
                </c:pt>
                <c:pt idx="247">
                  <c:v>38600.0</c:v>
                </c:pt>
                <c:pt idx="248">
                  <c:v>38601.0</c:v>
                </c:pt>
                <c:pt idx="249">
                  <c:v>38602.0</c:v>
                </c:pt>
                <c:pt idx="250">
                  <c:v>38603.0</c:v>
                </c:pt>
                <c:pt idx="251">
                  <c:v>38604.0</c:v>
                </c:pt>
                <c:pt idx="252">
                  <c:v>38605.0</c:v>
                </c:pt>
                <c:pt idx="253">
                  <c:v>38606.0</c:v>
                </c:pt>
                <c:pt idx="254">
                  <c:v>38607.0</c:v>
                </c:pt>
                <c:pt idx="255">
                  <c:v>38608.0</c:v>
                </c:pt>
                <c:pt idx="256">
                  <c:v>38609.0</c:v>
                </c:pt>
                <c:pt idx="257">
                  <c:v>38610.0</c:v>
                </c:pt>
                <c:pt idx="258">
                  <c:v>38611.0</c:v>
                </c:pt>
                <c:pt idx="259">
                  <c:v>38612.0</c:v>
                </c:pt>
                <c:pt idx="260">
                  <c:v>38613.0</c:v>
                </c:pt>
                <c:pt idx="261">
                  <c:v>38614.0</c:v>
                </c:pt>
                <c:pt idx="262">
                  <c:v>38615.0</c:v>
                </c:pt>
                <c:pt idx="263">
                  <c:v>38616.0</c:v>
                </c:pt>
                <c:pt idx="264">
                  <c:v>38617.0</c:v>
                </c:pt>
                <c:pt idx="265">
                  <c:v>38618.0</c:v>
                </c:pt>
                <c:pt idx="266">
                  <c:v>38619.0</c:v>
                </c:pt>
                <c:pt idx="267">
                  <c:v>38620.0</c:v>
                </c:pt>
                <c:pt idx="268">
                  <c:v>38621.0</c:v>
                </c:pt>
                <c:pt idx="269">
                  <c:v>38622.0</c:v>
                </c:pt>
                <c:pt idx="270">
                  <c:v>38623.0</c:v>
                </c:pt>
                <c:pt idx="271">
                  <c:v>38624.0</c:v>
                </c:pt>
                <c:pt idx="272">
                  <c:v>38625.0</c:v>
                </c:pt>
                <c:pt idx="273">
                  <c:v>38626.0</c:v>
                </c:pt>
                <c:pt idx="274">
                  <c:v>38627.0</c:v>
                </c:pt>
                <c:pt idx="275">
                  <c:v>38628.0</c:v>
                </c:pt>
                <c:pt idx="276">
                  <c:v>38629.0</c:v>
                </c:pt>
                <c:pt idx="277">
                  <c:v>38630.0</c:v>
                </c:pt>
                <c:pt idx="278">
                  <c:v>38631.0</c:v>
                </c:pt>
                <c:pt idx="279">
                  <c:v>38632.0</c:v>
                </c:pt>
                <c:pt idx="280">
                  <c:v>38633.0</c:v>
                </c:pt>
                <c:pt idx="281">
                  <c:v>38634.0</c:v>
                </c:pt>
                <c:pt idx="282">
                  <c:v>38635.0</c:v>
                </c:pt>
                <c:pt idx="283">
                  <c:v>38636.0</c:v>
                </c:pt>
                <c:pt idx="284">
                  <c:v>38637.0</c:v>
                </c:pt>
                <c:pt idx="285">
                  <c:v>38638.0</c:v>
                </c:pt>
                <c:pt idx="286">
                  <c:v>38639.0</c:v>
                </c:pt>
                <c:pt idx="287">
                  <c:v>38640.0</c:v>
                </c:pt>
                <c:pt idx="288">
                  <c:v>38641.0</c:v>
                </c:pt>
                <c:pt idx="289">
                  <c:v>38642.0</c:v>
                </c:pt>
                <c:pt idx="290">
                  <c:v>38643.0</c:v>
                </c:pt>
                <c:pt idx="291">
                  <c:v>38644.0</c:v>
                </c:pt>
                <c:pt idx="292">
                  <c:v>38645.0</c:v>
                </c:pt>
                <c:pt idx="293">
                  <c:v>38646.0</c:v>
                </c:pt>
                <c:pt idx="294">
                  <c:v>38647.0</c:v>
                </c:pt>
                <c:pt idx="295">
                  <c:v>38648.0</c:v>
                </c:pt>
                <c:pt idx="296">
                  <c:v>38649.0</c:v>
                </c:pt>
                <c:pt idx="297">
                  <c:v>38650.0</c:v>
                </c:pt>
                <c:pt idx="298">
                  <c:v>38651.0</c:v>
                </c:pt>
                <c:pt idx="299">
                  <c:v>38652.0</c:v>
                </c:pt>
                <c:pt idx="300">
                  <c:v>38653.0</c:v>
                </c:pt>
                <c:pt idx="301">
                  <c:v>38654.0</c:v>
                </c:pt>
                <c:pt idx="302">
                  <c:v>38655.0</c:v>
                </c:pt>
                <c:pt idx="303">
                  <c:v>38656.0</c:v>
                </c:pt>
                <c:pt idx="304">
                  <c:v>38657.0</c:v>
                </c:pt>
                <c:pt idx="305">
                  <c:v>38658.0</c:v>
                </c:pt>
                <c:pt idx="306">
                  <c:v>38659.0</c:v>
                </c:pt>
                <c:pt idx="307">
                  <c:v>38660.0</c:v>
                </c:pt>
                <c:pt idx="308">
                  <c:v>38661.0</c:v>
                </c:pt>
                <c:pt idx="309">
                  <c:v>38662.0</c:v>
                </c:pt>
                <c:pt idx="310">
                  <c:v>38663.0</c:v>
                </c:pt>
                <c:pt idx="311">
                  <c:v>38664.0</c:v>
                </c:pt>
                <c:pt idx="312">
                  <c:v>38665.0</c:v>
                </c:pt>
                <c:pt idx="313">
                  <c:v>38666.0</c:v>
                </c:pt>
                <c:pt idx="314">
                  <c:v>38667.0</c:v>
                </c:pt>
                <c:pt idx="315">
                  <c:v>38668.0</c:v>
                </c:pt>
                <c:pt idx="316">
                  <c:v>38669.0</c:v>
                </c:pt>
                <c:pt idx="317">
                  <c:v>38670.0</c:v>
                </c:pt>
                <c:pt idx="318">
                  <c:v>38671.0</c:v>
                </c:pt>
                <c:pt idx="319">
                  <c:v>38672.0</c:v>
                </c:pt>
                <c:pt idx="320">
                  <c:v>38673.0</c:v>
                </c:pt>
                <c:pt idx="321">
                  <c:v>38674.0</c:v>
                </c:pt>
                <c:pt idx="322">
                  <c:v>38675.0</c:v>
                </c:pt>
                <c:pt idx="323">
                  <c:v>38676.0</c:v>
                </c:pt>
                <c:pt idx="324">
                  <c:v>38677.0</c:v>
                </c:pt>
                <c:pt idx="325">
                  <c:v>38678.0</c:v>
                </c:pt>
                <c:pt idx="326">
                  <c:v>38679.0</c:v>
                </c:pt>
                <c:pt idx="327">
                  <c:v>38680.0</c:v>
                </c:pt>
                <c:pt idx="328">
                  <c:v>38681.0</c:v>
                </c:pt>
                <c:pt idx="329">
                  <c:v>38682.0</c:v>
                </c:pt>
                <c:pt idx="330">
                  <c:v>38683.0</c:v>
                </c:pt>
                <c:pt idx="331">
                  <c:v>38684.0</c:v>
                </c:pt>
                <c:pt idx="332">
                  <c:v>38685.0</c:v>
                </c:pt>
                <c:pt idx="333">
                  <c:v>38686.0</c:v>
                </c:pt>
                <c:pt idx="334">
                  <c:v>38687.0</c:v>
                </c:pt>
                <c:pt idx="335">
                  <c:v>38688.0</c:v>
                </c:pt>
                <c:pt idx="336">
                  <c:v>38689.0</c:v>
                </c:pt>
                <c:pt idx="337">
                  <c:v>38690.0</c:v>
                </c:pt>
                <c:pt idx="338">
                  <c:v>38691.0</c:v>
                </c:pt>
                <c:pt idx="339">
                  <c:v>38692.0</c:v>
                </c:pt>
                <c:pt idx="340">
                  <c:v>38693.0</c:v>
                </c:pt>
                <c:pt idx="341">
                  <c:v>38694.0</c:v>
                </c:pt>
                <c:pt idx="342">
                  <c:v>38695.0</c:v>
                </c:pt>
                <c:pt idx="343">
                  <c:v>38696.0</c:v>
                </c:pt>
                <c:pt idx="344">
                  <c:v>38697.0</c:v>
                </c:pt>
                <c:pt idx="345">
                  <c:v>38698.0</c:v>
                </c:pt>
                <c:pt idx="346">
                  <c:v>38699.0</c:v>
                </c:pt>
                <c:pt idx="347">
                  <c:v>38700.0</c:v>
                </c:pt>
                <c:pt idx="348">
                  <c:v>38701.0</c:v>
                </c:pt>
                <c:pt idx="349">
                  <c:v>38702.0</c:v>
                </c:pt>
                <c:pt idx="350">
                  <c:v>38703.0</c:v>
                </c:pt>
                <c:pt idx="351">
                  <c:v>38704.0</c:v>
                </c:pt>
                <c:pt idx="352">
                  <c:v>38705.0</c:v>
                </c:pt>
                <c:pt idx="353">
                  <c:v>38706.0</c:v>
                </c:pt>
                <c:pt idx="354">
                  <c:v>38707.0</c:v>
                </c:pt>
                <c:pt idx="355">
                  <c:v>38708.0</c:v>
                </c:pt>
                <c:pt idx="356">
                  <c:v>38709.0</c:v>
                </c:pt>
                <c:pt idx="357">
                  <c:v>38710.0</c:v>
                </c:pt>
                <c:pt idx="358">
                  <c:v>38711.0</c:v>
                </c:pt>
                <c:pt idx="359">
                  <c:v>38712.0</c:v>
                </c:pt>
                <c:pt idx="360">
                  <c:v>38713.0</c:v>
                </c:pt>
                <c:pt idx="361">
                  <c:v>38714.0</c:v>
                </c:pt>
                <c:pt idx="362">
                  <c:v>38715.0</c:v>
                </c:pt>
                <c:pt idx="363">
                  <c:v>38716.0</c:v>
                </c:pt>
                <c:pt idx="364">
                  <c:v>38717.0</c:v>
                </c:pt>
                <c:pt idx="365">
                  <c:v>38718.0</c:v>
                </c:pt>
                <c:pt idx="366">
                  <c:v>38719.0</c:v>
                </c:pt>
                <c:pt idx="367">
                  <c:v>38720.0</c:v>
                </c:pt>
                <c:pt idx="368">
                  <c:v>38721.0</c:v>
                </c:pt>
                <c:pt idx="369">
                  <c:v>38722.0</c:v>
                </c:pt>
                <c:pt idx="370">
                  <c:v>38723.0</c:v>
                </c:pt>
                <c:pt idx="371">
                  <c:v>38724.0</c:v>
                </c:pt>
                <c:pt idx="372">
                  <c:v>38725.0</c:v>
                </c:pt>
                <c:pt idx="373">
                  <c:v>38726.0</c:v>
                </c:pt>
                <c:pt idx="374">
                  <c:v>38727.0</c:v>
                </c:pt>
                <c:pt idx="375">
                  <c:v>38728.0</c:v>
                </c:pt>
                <c:pt idx="376">
                  <c:v>38729.0</c:v>
                </c:pt>
                <c:pt idx="377">
                  <c:v>38730.0</c:v>
                </c:pt>
                <c:pt idx="378">
                  <c:v>38731.0</c:v>
                </c:pt>
                <c:pt idx="379">
                  <c:v>38732.0</c:v>
                </c:pt>
                <c:pt idx="380">
                  <c:v>38733.0</c:v>
                </c:pt>
                <c:pt idx="381">
                  <c:v>38734.0</c:v>
                </c:pt>
                <c:pt idx="382">
                  <c:v>38735.0</c:v>
                </c:pt>
                <c:pt idx="383">
                  <c:v>38736.0</c:v>
                </c:pt>
                <c:pt idx="384">
                  <c:v>38737.0</c:v>
                </c:pt>
                <c:pt idx="385">
                  <c:v>38738.0</c:v>
                </c:pt>
                <c:pt idx="386">
                  <c:v>38739.0</c:v>
                </c:pt>
                <c:pt idx="387">
                  <c:v>38740.0</c:v>
                </c:pt>
                <c:pt idx="388">
                  <c:v>38741.0</c:v>
                </c:pt>
                <c:pt idx="389">
                  <c:v>38742.0</c:v>
                </c:pt>
                <c:pt idx="390">
                  <c:v>38743.0</c:v>
                </c:pt>
                <c:pt idx="391">
                  <c:v>38744.0</c:v>
                </c:pt>
                <c:pt idx="392">
                  <c:v>38745.0</c:v>
                </c:pt>
                <c:pt idx="393">
                  <c:v>38746.0</c:v>
                </c:pt>
                <c:pt idx="394">
                  <c:v>38747.0</c:v>
                </c:pt>
                <c:pt idx="395">
                  <c:v>38748.0</c:v>
                </c:pt>
                <c:pt idx="396">
                  <c:v>38749.0</c:v>
                </c:pt>
                <c:pt idx="397">
                  <c:v>38750.0</c:v>
                </c:pt>
                <c:pt idx="398">
                  <c:v>38751.0</c:v>
                </c:pt>
                <c:pt idx="399">
                  <c:v>38752.0</c:v>
                </c:pt>
                <c:pt idx="400">
                  <c:v>38753.0</c:v>
                </c:pt>
                <c:pt idx="401">
                  <c:v>38754.0</c:v>
                </c:pt>
                <c:pt idx="402">
                  <c:v>38755.0</c:v>
                </c:pt>
                <c:pt idx="403">
                  <c:v>38756.0</c:v>
                </c:pt>
                <c:pt idx="404">
                  <c:v>38757.0</c:v>
                </c:pt>
                <c:pt idx="405">
                  <c:v>38758.0</c:v>
                </c:pt>
                <c:pt idx="406">
                  <c:v>38759.0</c:v>
                </c:pt>
                <c:pt idx="407">
                  <c:v>38760.0</c:v>
                </c:pt>
                <c:pt idx="408">
                  <c:v>38761.0</c:v>
                </c:pt>
                <c:pt idx="409">
                  <c:v>38762.0</c:v>
                </c:pt>
                <c:pt idx="410">
                  <c:v>38763.0</c:v>
                </c:pt>
                <c:pt idx="411">
                  <c:v>38764.0</c:v>
                </c:pt>
                <c:pt idx="412">
                  <c:v>38765.0</c:v>
                </c:pt>
                <c:pt idx="413">
                  <c:v>38766.0</c:v>
                </c:pt>
                <c:pt idx="414">
                  <c:v>38767.0</c:v>
                </c:pt>
                <c:pt idx="415">
                  <c:v>38768.0</c:v>
                </c:pt>
                <c:pt idx="416">
                  <c:v>38769.0</c:v>
                </c:pt>
                <c:pt idx="417">
                  <c:v>38770.0</c:v>
                </c:pt>
                <c:pt idx="418">
                  <c:v>38771.0</c:v>
                </c:pt>
                <c:pt idx="419">
                  <c:v>38772.0</c:v>
                </c:pt>
                <c:pt idx="420">
                  <c:v>38773.0</c:v>
                </c:pt>
                <c:pt idx="421">
                  <c:v>38774.0</c:v>
                </c:pt>
                <c:pt idx="422">
                  <c:v>38775.0</c:v>
                </c:pt>
                <c:pt idx="423">
                  <c:v>38776.0</c:v>
                </c:pt>
                <c:pt idx="424">
                  <c:v>38777.0</c:v>
                </c:pt>
                <c:pt idx="425">
                  <c:v>38778.0</c:v>
                </c:pt>
                <c:pt idx="426">
                  <c:v>38779.0</c:v>
                </c:pt>
                <c:pt idx="427">
                  <c:v>38780.0</c:v>
                </c:pt>
                <c:pt idx="428">
                  <c:v>38781.0</c:v>
                </c:pt>
                <c:pt idx="429">
                  <c:v>38782.0</c:v>
                </c:pt>
                <c:pt idx="430">
                  <c:v>38783.0</c:v>
                </c:pt>
                <c:pt idx="431">
                  <c:v>38784.0</c:v>
                </c:pt>
                <c:pt idx="432">
                  <c:v>38785.0</c:v>
                </c:pt>
                <c:pt idx="433">
                  <c:v>38786.0</c:v>
                </c:pt>
                <c:pt idx="434">
                  <c:v>38787.0</c:v>
                </c:pt>
                <c:pt idx="435">
                  <c:v>38788.0</c:v>
                </c:pt>
                <c:pt idx="436">
                  <c:v>38789.0</c:v>
                </c:pt>
                <c:pt idx="437">
                  <c:v>38790.0</c:v>
                </c:pt>
                <c:pt idx="438">
                  <c:v>38791.0</c:v>
                </c:pt>
                <c:pt idx="439">
                  <c:v>38792.0</c:v>
                </c:pt>
                <c:pt idx="440">
                  <c:v>38793.0</c:v>
                </c:pt>
                <c:pt idx="441">
                  <c:v>38794.0</c:v>
                </c:pt>
                <c:pt idx="442">
                  <c:v>38795.0</c:v>
                </c:pt>
                <c:pt idx="443">
                  <c:v>38796.0</c:v>
                </c:pt>
                <c:pt idx="444">
                  <c:v>38797.0</c:v>
                </c:pt>
                <c:pt idx="445">
                  <c:v>38798.0</c:v>
                </c:pt>
                <c:pt idx="446">
                  <c:v>38799.0</c:v>
                </c:pt>
                <c:pt idx="447">
                  <c:v>38800.0</c:v>
                </c:pt>
                <c:pt idx="448">
                  <c:v>38801.0</c:v>
                </c:pt>
                <c:pt idx="449">
                  <c:v>38802.0</c:v>
                </c:pt>
                <c:pt idx="450">
                  <c:v>38803.0</c:v>
                </c:pt>
                <c:pt idx="451">
                  <c:v>38804.0</c:v>
                </c:pt>
                <c:pt idx="452">
                  <c:v>38805.0</c:v>
                </c:pt>
                <c:pt idx="453">
                  <c:v>38806.0</c:v>
                </c:pt>
                <c:pt idx="454">
                  <c:v>38807.0</c:v>
                </c:pt>
                <c:pt idx="455">
                  <c:v>38808.0</c:v>
                </c:pt>
                <c:pt idx="456">
                  <c:v>38809.0</c:v>
                </c:pt>
                <c:pt idx="457">
                  <c:v>38810.0</c:v>
                </c:pt>
                <c:pt idx="458">
                  <c:v>38811.0</c:v>
                </c:pt>
                <c:pt idx="459">
                  <c:v>38812.0</c:v>
                </c:pt>
                <c:pt idx="460">
                  <c:v>38813.0</c:v>
                </c:pt>
                <c:pt idx="461">
                  <c:v>38814.0</c:v>
                </c:pt>
                <c:pt idx="462">
                  <c:v>38815.0</c:v>
                </c:pt>
                <c:pt idx="463">
                  <c:v>38816.0</c:v>
                </c:pt>
                <c:pt idx="464">
                  <c:v>38817.0</c:v>
                </c:pt>
                <c:pt idx="465">
                  <c:v>38818.0</c:v>
                </c:pt>
                <c:pt idx="466">
                  <c:v>38819.0</c:v>
                </c:pt>
                <c:pt idx="467">
                  <c:v>38820.0</c:v>
                </c:pt>
                <c:pt idx="468">
                  <c:v>38821.0</c:v>
                </c:pt>
                <c:pt idx="469">
                  <c:v>38822.0</c:v>
                </c:pt>
                <c:pt idx="470">
                  <c:v>38823.0</c:v>
                </c:pt>
                <c:pt idx="471">
                  <c:v>38824.0</c:v>
                </c:pt>
                <c:pt idx="472">
                  <c:v>38825.0</c:v>
                </c:pt>
                <c:pt idx="473">
                  <c:v>38826.0</c:v>
                </c:pt>
                <c:pt idx="474">
                  <c:v>38827.0</c:v>
                </c:pt>
                <c:pt idx="475">
                  <c:v>38828.0</c:v>
                </c:pt>
                <c:pt idx="476">
                  <c:v>38829.0</c:v>
                </c:pt>
                <c:pt idx="477">
                  <c:v>38830.0</c:v>
                </c:pt>
                <c:pt idx="478">
                  <c:v>38831.0</c:v>
                </c:pt>
                <c:pt idx="479">
                  <c:v>38832.0</c:v>
                </c:pt>
                <c:pt idx="480">
                  <c:v>38833.0</c:v>
                </c:pt>
                <c:pt idx="481">
                  <c:v>38834.0</c:v>
                </c:pt>
                <c:pt idx="482">
                  <c:v>38835.0</c:v>
                </c:pt>
                <c:pt idx="483">
                  <c:v>38836.0</c:v>
                </c:pt>
                <c:pt idx="484">
                  <c:v>38837.0</c:v>
                </c:pt>
                <c:pt idx="485">
                  <c:v>38838.0</c:v>
                </c:pt>
                <c:pt idx="486">
                  <c:v>38839.0</c:v>
                </c:pt>
                <c:pt idx="487">
                  <c:v>38840.0</c:v>
                </c:pt>
                <c:pt idx="488">
                  <c:v>38841.0</c:v>
                </c:pt>
                <c:pt idx="489">
                  <c:v>38842.0</c:v>
                </c:pt>
                <c:pt idx="490">
                  <c:v>38843.0</c:v>
                </c:pt>
                <c:pt idx="491">
                  <c:v>38844.0</c:v>
                </c:pt>
                <c:pt idx="492">
                  <c:v>38845.0</c:v>
                </c:pt>
                <c:pt idx="493">
                  <c:v>38846.0</c:v>
                </c:pt>
                <c:pt idx="494">
                  <c:v>38847.0</c:v>
                </c:pt>
                <c:pt idx="495">
                  <c:v>38848.0</c:v>
                </c:pt>
                <c:pt idx="496">
                  <c:v>38849.0</c:v>
                </c:pt>
                <c:pt idx="497">
                  <c:v>38850.0</c:v>
                </c:pt>
                <c:pt idx="498">
                  <c:v>38851.0</c:v>
                </c:pt>
                <c:pt idx="499">
                  <c:v>38852.0</c:v>
                </c:pt>
                <c:pt idx="500">
                  <c:v>38853.0</c:v>
                </c:pt>
                <c:pt idx="501">
                  <c:v>38854.0</c:v>
                </c:pt>
                <c:pt idx="502">
                  <c:v>38855.0</c:v>
                </c:pt>
                <c:pt idx="503">
                  <c:v>38856.0</c:v>
                </c:pt>
                <c:pt idx="504">
                  <c:v>38857.0</c:v>
                </c:pt>
                <c:pt idx="505">
                  <c:v>38858.0</c:v>
                </c:pt>
                <c:pt idx="506">
                  <c:v>38859.0</c:v>
                </c:pt>
                <c:pt idx="507">
                  <c:v>38860.0</c:v>
                </c:pt>
                <c:pt idx="508">
                  <c:v>38861.0</c:v>
                </c:pt>
                <c:pt idx="509">
                  <c:v>38862.0</c:v>
                </c:pt>
                <c:pt idx="510">
                  <c:v>38863.0</c:v>
                </c:pt>
                <c:pt idx="511">
                  <c:v>38864.0</c:v>
                </c:pt>
                <c:pt idx="512">
                  <c:v>38865.0</c:v>
                </c:pt>
                <c:pt idx="513">
                  <c:v>38866.0</c:v>
                </c:pt>
                <c:pt idx="514">
                  <c:v>38867.0</c:v>
                </c:pt>
                <c:pt idx="515">
                  <c:v>38868.0</c:v>
                </c:pt>
                <c:pt idx="516">
                  <c:v>38869.0</c:v>
                </c:pt>
                <c:pt idx="517">
                  <c:v>38870.0</c:v>
                </c:pt>
                <c:pt idx="518">
                  <c:v>38871.0</c:v>
                </c:pt>
                <c:pt idx="519">
                  <c:v>38872.0</c:v>
                </c:pt>
                <c:pt idx="520">
                  <c:v>38873.0</c:v>
                </c:pt>
                <c:pt idx="521">
                  <c:v>38874.0</c:v>
                </c:pt>
                <c:pt idx="522">
                  <c:v>38875.0</c:v>
                </c:pt>
                <c:pt idx="523">
                  <c:v>38876.0</c:v>
                </c:pt>
                <c:pt idx="524">
                  <c:v>38877.0</c:v>
                </c:pt>
                <c:pt idx="525">
                  <c:v>38878.0</c:v>
                </c:pt>
                <c:pt idx="526">
                  <c:v>38879.0</c:v>
                </c:pt>
                <c:pt idx="527">
                  <c:v>38880.0</c:v>
                </c:pt>
                <c:pt idx="528">
                  <c:v>38881.0</c:v>
                </c:pt>
                <c:pt idx="529">
                  <c:v>38882.0</c:v>
                </c:pt>
                <c:pt idx="530">
                  <c:v>38883.0</c:v>
                </c:pt>
                <c:pt idx="531">
                  <c:v>38884.0</c:v>
                </c:pt>
                <c:pt idx="532">
                  <c:v>38885.0</c:v>
                </c:pt>
                <c:pt idx="533">
                  <c:v>38886.0</c:v>
                </c:pt>
                <c:pt idx="534">
                  <c:v>38887.0</c:v>
                </c:pt>
                <c:pt idx="535">
                  <c:v>38888.0</c:v>
                </c:pt>
                <c:pt idx="536">
                  <c:v>38889.0</c:v>
                </c:pt>
                <c:pt idx="537">
                  <c:v>38890.0</c:v>
                </c:pt>
                <c:pt idx="538">
                  <c:v>38891.0</c:v>
                </c:pt>
                <c:pt idx="539">
                  <c:v>38892.0</c:v>
                </c:pt>
                <c:pt idx="540">
                  <c:v>38893.0</c:v>
                </c:pt>
                <c:pt idx="541">
                  <c:v>38894.0</c:v>
                </c:pt>
                <c:pt idx="542">
                  <c:v>38895.0</c:v>
                </c:pt>
                <c:pt idx="543">
                  <c:v>38896.0</c:v>
                </c:pt>
                <c:pt idx="544">
                  <c:v>38897.0</c:v>
                </c:pt>
                <c:pt idx="545">
                  <c:v>38898.0</c:v>
                </c:pt>
                <c:pt idx="546">
                  <c:v>38899.0</c:v>
                </c:pt>
                <c:pt idx="547">
                  <c:v>38900.0</c:v>
                </c:pt>
                <c:pt idx="548">
                  <c:v>38901.0</c:v>
                </c:pt>
                <c:pt idx="549">
                  <c:v>38902.0</c:v>
                </c:pt>
                <c:pt idx="550">
                  <c:v>38903.0</c:v>
                </c:pt>
                <c:pt idx="551">
                  <c:v>38904.0</c:v>
                </c:pt>
                <c:pt idx="552">
                  <c:v>38905.0</c:v>
                </c:pt>
                <c:pt idx="553">
                  <c:v>38906.0</c:v>
                </c:pt>
                <c:pt idx="554">
                  <c:v>38907.0</c:v>
                </c:pt>
                <c:pt idx="555">
                  <c:v>38908.0</c:v>
                </c:pt>
                <c:pt idx="556">
                  <c:v>38909.0</c:v>
                </c:pt>
                <c:pt idx="557">
                  <c:v>38910.0</c:v>
                </c:pt>
                <c:pt idx="558">
                  <c:v>38911.0</c:v>
                </c:pt>
                <c:pt idx="559">
                  <c:v>38912.0</c:v>
                </c:pt>
                <c:pt idx="560">
                  <c:v>38913.0</c:v>
                </c:pt>
                <c:pt idx="561">
                  <c:v>38914.0</c:v>
                </c:pt>
                <c:pt idx="562">
                  <c:v>38915.0</c:v>
                </c:pt>
                <c:pt idx="563">
                  <c:v>38916.0</c:v>
                </c:pt>
                <c:pt idx="564">
                  <c:v>38917.0</c:v>
                </c:pt>
                <c:pt idx="565">
                  <c:v>38918.0</c:v>
                </c:pt>
                <c:pt idx="566">
                  <c:v>38919.0</c:v>
                </c:pt>
                <c:pt idx="567">
                  <c:v>38920.0</c:v>
                </c:pt>
                <c:pt idx="568">
                  <c:v>38921.0</c:v>
                </c:pt>
                <c:pt idx="569">
                  <c:v>38922.0</c:v>
                </c:pt>
                <c:pt idx="570">
                  <c:v>38923.0</c:v>
                </c:pt>
                <c:pt idx="571">
                  <c:v>38924.0</c:v>
                </c:pt>
                <c:pt idx="572">
                  <c:v>38925.0</c:v>
                </c:pt>
                <c:pt idx="573">
                  <c:v>38926.0</c:v>
                </c:pt>
                <c:pt idx="574">
                  <c:v>38927.0</c:v>
                </c:pt>
                <c:pt idx="575">
                  <c:v>38928.0</c:v>
                </c:pt>
                <c:pt idx="576">
                  <c:v>38929.0</c:v>
                </c:pt>
                <c:pt idx="577">
                  <c:v>38930.0</c:v>
                </c:pt>
                <c:pt idx="578">
                  <c:v>38931.0</c:v>
                </c:pt>
                <c:pt idx="579">
                  <c:v>38932.0</c:v>
                </c:pt>
                <c:pt idx="580">
                  <c:v>38933.0</c:v>
                </c:pt>
                <c:pt idx="581">
                  <c:v>38934.0</c:v>
                </c:pt>
                <c:pt idx="582">
                  <c:v>38935.0</c:v>
                </c:pt>
                <c:pt idx="583">
                  <c:v>38936.0</c:v>
                </c:pt>
                <c:pt idx="584">
                  <c:v>38937.0</c:v>
                </c:pt>
                <c:pt idx="585">
                  <c:v>38938.0</c:v>
                </c:pt>
                <c:pt idx="586">
                  <c:v>38939.0</c:v>
                </c:pt>
                <c:pt idx="587">
                  <c:v>38940.0</c:v>
                </c:pt>
                <c:pt idx="588">
                  <c:v>38941.0</c:v>
                </c:pt>
                <c:pt idx="589">
                  <c:v>38942.0</c:v>
                </c:pt>
                <c:pt idx="590">
                  <c:v>38943.0</c:v>
                </c:pt>
                <c:pt idx="591">
                  <c:v>38944.0</c:v>
                </c:pt>
                <c:pt idx="592">
                  <c:v>38945.0</c:v>
                </c:pt>
                <c:pt idx="593">
                  <c:v>38946.0</c:v>
                </c:pt>
                <c:pt idx="594">
                  <c:v>38947.0</c:v>
                </c:pt>
                <c:pt idx="595">
                  <c:v>38948.0</c:v>
                </c:pt>
                <c:pt idx="596">
                  <c:v>38949.0</c:v>
                </c:pt>
                <c:pt idx="597">
                  <c:v>38950.0</c:v>
                </c:pt>
                <c:pt idx="598">
                  <c:v>38951.0</c:v>
                </c:pt>
                <c:pt idx="599">
                  <c:v>38952.0</c:v>
                </c:pt>
                <c:pt idx="600">
                  <c:v>38953.0</c:v>
                </c:pt>
                <c:pt idx="601">
                  <c:v>38954.0</c:v>
                </c:pt>
                <c:pt idx="602">
                  <c:v>38955.0</c:v>
                </c:pt>
                <c:pt idx="603">
                  <c:v>38956.0</c:v>
                </c:pt>
                <c:pt idx="604">
                  <c:v>38957.0</c:v>
                </c:pt>
                <c:pt idx="605">
                  <c:v>38958.0</c:v>
                </c:pt>
                <c:pt idx="606">
                  <c:v>38959.0</c:v>
                </c:pt>
                <c:pt idx="607">
                  <c:v>38960.0</c:v>
                </c:pt>
                <c:pt idx="608">
                  <c:v>38961.0</c:v>
                </c:pt>
                <c:pt idx="609">
                  <c:v>38962.0</c:v>
                </c:pt>
                <c:pt idx="610">
                  <c:v>38963.0</c:v>
                </c:pt>
                <c:pt idx="611">
                  <c:v>38964.0</c:v>
                </c:pt>
                <c:pt idx="612">
                  <c:v>38965.0</c:v>
                </c:pt>
                <c:pt idx="613">
                  <c:v>38966.0</c:v>
                </c:pt>
                <c:pt idx="614">
                  <c:v>38967.0</c:v>
                </c:pt>
                <c:pt idx="615">
                  <c:v>38968.0</c:v>
                </c:pt>
                <c:pt idx="616">
                  <c:v>38969.0</c:v>
                </c:pt>
                <c:pt idx="617">
                  <c:v>38970.0</c:v>
                </c:pt>
                <c:pt idx="618">
                  <c:v>38971.0</c:v>
                </c:pt>
                <c:pt idx="619">
                  <c:v>38972.0</c:v>
                </c:pt>
                <c:pt idx="620">
                  <c:v>38973.0</c:v>
                </c:pt>
                <c:pt idx="621">
                  <c:v>38974.0</c:v>
                </c:pt>
                <c:pt idx="622">
                  <c:v>38975.0</c:v>
                </c:pt>
                <c:pt idx="623">
                  <c:v>38976.0</c:v>
                </c:pt>
                <c:pt idx="624">
                  <c:v>38977.0</c:v>
                </c:pt>
                <c:pt idx="625">
                  <c:v>38978.0</c:v>
                </c:pt>
                <c:pt idx="626">
                  <c:v>38979.0</c:v>
                </c:pt>
                <c:pt idx="627">
                  <c:v>38980.0</c:v>
                </c:pt>
                <c:pt idx="628">
                  <c:v>38981.0</c:v>
                </c:pt>
                <c:pt idx="629">
                  <c:v>38982.0</c:v>
                </c:pt>
                <c:pt idx="630">
                  <c:v>38983.0</c:v>
                </c:pt>
                <c:pt idx="631">
                  <c:v>38984.0</c:v>
                </c:pt>
                <c:pt idx="632">
                  <c:v>38985.0</c:v>
                </c:pt>
                <c:pt idx="633">
                  <c:v>38986.0</c:v>
                </c:pt>
                <c:pt idx="634">
                  <c:v>38987.0</c:v>
                </c:pt>
                <c:pt idx="635">
                  <c:v>38988.0</c:v>
                </c:pt>
                <c:pt idx="636">
                  <c:v>38989.0</c:v>
                </c:pt>
                <c:pt idx="637">
                  <c:v>38990.0</c:v>
                </c:pt>
                <c:pt idx="638">
                  <c:v>38991.0</c:v>
                </c:pt>
                <c:pt idx="639">
                  <c:v>38992.0</c:v>
                </c:pt>
                <c:pt idx="640">
                  <c:v>38993.0</c:v>
                </c:pt>
                <c:pt idx="641">
                  <c:v>38994.0</c:v>
                </c:pt>
                <c:pt idx="642">
                  <c:v>38995.0</c:v>
                </c:pt>
                <c:pt idx="643">
                  <c:v>38996.0</c:v>
                </c:pt>
                <c:pt idx="644">
                  <c:v>38997.0</c:v>
                </c:pt>
                <c:pt idx="645">
                  <c:v>38998.0</c:v>
                </c:pt>
                <c:pt idx="646">
                  <c:v>38999.0</c:v>
                </c:pt>
                <c:pt idx="647">
                  <c:v>39000.0</c:v>
                </c:pt>
                <c:pt idx="648">
                  <c:v>39001.0</c:v>
                </c:pt>
                <c:pt idx="649">
                  <c:v>39002.0</c:v>
                </c:pt>
                <c:pt idx="650">
                  <c:v>39003.0</c:v>
                </c:pt>
                <c:pt idx="651">
                  <c:v>39004.0</c:v>
                </c:pt>
                <c:pt idx="652">
                  <c:v>39005.0</c:v>
                </c:pt>
                <c:pt idx="653">
                  <c:v>39006.0</c:v>
                </c:pt>
                <c:pt idx="654">
                  <c:v>39007.0</c:v>
                </c:pt>
                <c:pt idx="655">
                  <c:v>39008.0</c:v>
                </c:pt>
                <c:pt idx="656">
                  <c:v>39009.0</c:v>
                </c:pt>
                <c:pt idx="657">
                  <c:v>39010.0</c:v>
                </c:pt>
                <c:pt idx="658">
                  <c:v>39011.0</c:v>
                </c:pt>
                <c:pt idx="659">
                  <c:v>39012.0</c:v>
                </c:pt>
                <c:pt idx="660">
                  <c:v>39013.0</c:v>
                </c:pt>
                <c:pt idx="661">
                  <c:v>39014.0</c:v>
                </c:pt>
                <c:pt idx="662">
                  <c:v>39015.0</c:v>
                </c:pt>
                <c:pt idx="663">
                  <c:v>39016.0</c:v>
                </c:pt>
                <c:pt idx="664">
                  <c:v>39017.0</c:v>
                </c:pt>
                <c:pt idx="665">
                  <c:v>39018.0</c:v>
                </c:pt>
                <c:pt idx="666">
                  <c:v>39019.0</c:v>
                </c:pt>
                <c:pt idx="667">
                  <c:v>39020.0</c:v>
                </c:pt>
                <c:pt idx="668">
                  <c:v>39021.0</c:v>
                </c:pt>
                <c:pt idx="669">
                  <c:v>39022.0</c:v>
                </c:pt>
                <c:pt idx="670">
                  <c:v>39023.0</c:v>
                </c:pt>
                <c:pt idx="671">
                  <c:v>39024.0</c:v>
                </c:pt>
                <c:pt idx="672">
                  <c:v>39025.0</c:v>
                </c:pt>
                <c:pt idx="673">
                  <c:v>39026.0</c:v>
                </c:pt>
                <c:pt idx="674">
                  <c:v>39027.0</c:v>
                </c:pt>
                <c:pt idx="675">
                  <c:v>39028.0</c:v>
                </c:pt>
                <c:pt idx="676">
                  <c:v>39029.0</c:v>
                </c:pt>
                <c:pt idx="677">
                  <c:v>39030.0</c:v>
                </c:pt>
                <c:pt idx="678">
                  <c:v>39031.0</c:v>
                </c:pt>
                <c:pt idx="679">
                  <c:v>39032.0</c:v>
                </c:pt>
                <c:pt idx="680">
                  <c:v>39033.0</c:v>
                </c:pt>
                <c:pt idx="681">
                  <c:v>39034.0</c:v>
                </c:pt>
                <c:pt idx="682">
                  <c:v>39035.0</c:v>
                </c:pt>
                <c:pt idx="683">
                  <c:v>39036.0</c:v>
                </c:pt>
                <c:pt idx="684">
                  <c:v>39037.0</c:v>
                </c:pt>
                <c:pt idx="685">
                  <c:v>39038.0</c:v>
                </c:pt>
                <c:pt idx="686">
                  <c:v>39039.0</c:v>
                </c:pt>
                <c:pt idx="687">
                  <c:v>39040.0</c:v>
                </c:pt>
                <c:pt idx="688">
                  <c:v>39041.0</c:v>
                </c:pt>
                <c:pt idx="689">
                  <c:v>39042.0</c:v>
                </c:pt>
                <c:pt idx="690">
                  <c:v>39043.0</c:v>
                </c:pt>
                <c:pt idx="691">
                  <c:v>39044.0</c:v>
                </c:pt>
                <c:pt idx="692">
                  <c:v>39045.0</c:v>
                </c:pt>
                <c:pt idx="693">
                  <c:v>39046.0</c:v>
                </c:pt>
                <c:pt idx="694">
                  <c:v>39047.0</c:v>
                </c:pt>
                <c:pt idx="695">
                  <c:v>39048.0</c:v>
                </c:pt>
                <c:pt idx="696">
                  <c:v>39049.0</c:v>
                </c:pt>
                <c:pt idx="697">
                  <c:v>39050.0</c:v>
                </c:pt>
                <c:pt idx="698">
                  <c:v>39051.0</c:v>
                </c:pt>
                <c:pt idx="699">
                  <c:v>39052.0</c:v>
                </c:pt>
                <c:pt idx="700">
                  <c:v>39053.0</c:v>
                </c:pt>
                <c:pt idx="701">
                  <c:v>39054.0</c:v>
                </c:pt>
                <c:pt idx="702">
                  <c:v>39055.0</c:v>
                </c:pt>
                <c:pt idx="703">
                  <c:v>39056.0</c:v>
                </c:pt>
                <c:pt idx="704">
                  <c:v>39057.0</c:v>
                </c:pt>
                <c:pt idx="705">
                  <c:v>39058.0</c:v>
                </c:pt>
                <c:pt idx="706">
                  <c:v>39059.0</c:v>
                </c:pt>
                <c:pt idx="707">
                  <c:v>39060.0</c:v>
                </c:pt>
                <c:pt idx="708">
                  <c:v>39061.0</c:v>
                </c:pt>
                <c:pt idx="709">
                  <c:v>39062.0</c:v>
                </c:pt>
                <c:pt idx="710">
                  <c:v>39063.0</c:v>
                </c:pt>
                <c:pt idx="711">
                  <c:v>39064.0</c:v>
                </c:pt>
                <c:pt idx="712">
                  <c:v>39065.0</c:v>
                </c:pt>
                <c:pt idx="713">
                  <c:v>39066.0</c:v>
                </c:pt>
                <c:pt idx="714">
                  <c:v>39067.0</c:v>
                </c:pt>
                <c:pt idx="715">
                  <c:v>39068.0</c:v>
                </c:pt>
                <c:pt idx="716">
                  <c:v>39069.0</c:v>
                </c:pt>
                <c:pt idx="717">
                  <c:v>39070.0</c:v>
                </c:pt>
                <c:pt idx="718">
                  <c:v>39071.0</c:v>
                </c:pt>
                <c:pt idx="719">
                  <c:v>39072.0</c:v>
                </c:pt>
                <c:pt idx="720">
                  <c:v>39073.0</c:v>
                </c:pt>
                <c:pt idx="721">
                  <c:v>39074.0</c:v>
                </c:pt>
                <c:pt idx="722">
                  <c:v>39075.0</c:v>
                </c:pt>
                <c:pt idx="723">
                  <c:v>39076.0</c:v>
                </c:pt>
                <c:pt idx="724">
                  <c:v>39077.0</c:v>
                </c:pt>
                <c:pt idx="725">
                  <c:v>39078.0</c:v>
                </c:pt>
                <c:pt idx="726">
                  <c:v>39079.0</c:v>
                </c:pt>
                <c:pt idx="727">
                  <c:v>39080.0</c:v>
                </c:pt>
                <c:pt idx="728">
                  <c:v>39081.0</c:v>
                </c:pt>
                <c:pt idx="729">
                  <c:v>39082.0</c:v>
                </c:pt>
                <c:pt idx="730">
                  <c:v>39083.0</c:v>
                </c:pt>
                <c:pt idx="731">
                  <c:v>39084.0</c:v>
                </c:pt>
                <c:pt idx="732">
                  <c:v>39085.0</c:v>
                </c:pt>
                <c:pt idx="733">
                  <c:v>39086.0</c:v>
                </c:pt>
                <c:pt idx="734">
                  <c:v>39087.0</c:v>
                </c:pt>
                <c:pt idx="735">
                  <c:v>39088.0</c:v>
                </c:pt>
                <c:pt idx="736">
                  <c:v>39089.0</c:v>
                </c:pt>
                <c:pt idx="737">
                  <c:v>39090.0</c:v>
                </c:pt>
                <c:pt idx="738">
                  <c:v>39091.0</c:v>
                </c:pt>
                <c:pt idx="739">
                  <c:v>39092.0</c:v>
                </c:pt>
                <c:pt idx="740">
                  <c:v>39093.0</c:v>
                </c:pt>
                <c:pt idx="741">
                  <c:v>39094.0</c:v>
                </c:pt>
                <c:pt idx="742">
                  <c:v>39095.0</c:v>
                </c:pt>
                <c:pt idx="743">
                  <c:v>39096.0</c:v>
                </c:pt>
                <c:pt idx="744">
                  <c:v>39097.0</c:v>
                </c:pt>
                <c:pt idx="745">
                  <c:v>39098.0</c:v>
                </c:pt>
                <c:pt idx="746">
                  <c:v>39099.0</c:v>
                </c:pt>
                <c:pt idx="747">
                  <c:v>39100.0</c:v>
                </c:pt>
                <c:pt idx="748">
                  <c:v>39101.0</c:v>
                </c:pt>
                <c:pt idx="749">
                  <c:v>39102.0</c:v>
                </c:pt>
                <c:pt idx="750">
                  <c:v>39103.0</c:v>
                </c:pt>
                <c:pt idx="751">
                  <c:v>39104.0</c:v>
                </c:pt>
                <c:pt idx="752">
                  <c:v>39105.0</c:v>
                </c:pt>
                <c:pt idx="753">
                  <c:v>39106.0</c:v>
                </c:pt>
                <c:pt idx="754">
                  <c:v>39107.0</c:v>
                </c:pt>
                <c:pt idx="755">
                  <c:v>39108.0</c:v>
                </c:pt>
                <c:pt idx="756">
                  <c:v>39109.0</c:v>
                </c:pt>
                <c:pt idx="757">
                  <c:v>39110.0</c:v>
                </c:pt>
                <c:pt idx="758">
                  <c:v>39111.0</c:v>
                </c:pt>
                <c:pt idx="759">
                  <c:v>39112.0</c:v>
                </c:pt>
                <c:pt idx="760">
                  <c:v>39113.0</c:v>
                </c:pt>
                <c:pt idx="761">
                  <c:v>39114.0</c:v>
                </c:pt>
                <c:pt idx="762">
                  <c:v>39115.0</c:v>
                </c:pt>
                <c:pt idx="763">
                  <c:v>39116.0</c:v>
                </c:pt>
                <c:pt idx="764">
                  <c:v>39117.0</c:v>
                </c:pt>
                <c:pt idx="765">
                  <c:v>39118.0</c:v>
                </c:pt>
                <c:pt idx="766">
                  <c:v>39119.0</c:v>
                </c:pt>
                <c:pt idx="767">
                  <c:v>39120.0</c:v>
                </c:pt>
                <c:pt idx="768">
                  <c:v>39121.0</c:v>
                </c:pt>
                <c:pt idx="769">
                  <c:v>39122.0</c:v>
                </c:pt>
                <c:pt idx="770">
                  <c:v>39123.0</c:v>
                </c:pt>
                <c:pt idx="771">
                  <c:v>39124.0</c:v>
                </c:pt>
                <c:pt idx="772">
                  <c:v>39125.0</c:v>
                </c:pt>
                <c:pt idx="773">
                  <c:v>39126.0</c:v>
                </c:pt>
                <c:pt idx="774">
                  <c:v>39127.0</c:v>
                </c:pt>
                <c:pt idx="775">
                  <c:v>39128.0</c:v>
                </c:pt>
                <c:pt idx="776">
                  <c:v>39129.0</c:v>
                </c:pt>
                <c:pt idx="777">
                  <c:v>39130.0</c:v>
                </c:pt>
                <c:pt idx="778">
                  <c:v>39131.0</c:v>
                </c:pt>
                <c:pt idx="779">
                  <c:v>39132.0</c:v>
                </c:pt>
                <c:pt idx="780">
                  <c:v>39133.0</c:v>
                </c:pt>
                <c:pt idx="781">
                  <c:v>39134.0</c:v>
                </c:pt>
                <c:pt idx="782">
                  <c:v>39135.0</c:v>
                </c:pt>
                <c:pt idx="783">
                  <c:v>39136.0</c:v>
                </c:pt>
                <c:pt idx="784">
                  <c:v>39137.0</c:v>
                </c:pt>
                <c:pt idx="785">
                  <c:v>39138.0</c:v>
                </c:pt>
                <c:pt idx="786">
                  <c:v>39139.0</c:v>
                </c:pt>
                <c:pt idx="787">
                  <c:v>39140.0</c:v>
                </c:pt>
                <c:pt idx="788">
                  <c:v>39141.0</c:v>
                </c:pt>
                <c:pt idx="789">
                  <c:v>39142.0</c:v>
                </c:pt>
                <c:pt idx="790">
                  <c:v>39143.0</c:v>
                </c:pt>
                <c:pt idx="791">
                  <c:v>39144.0</c:v>
                </c:pt>
                <c:pt idx="792">
                  <c:v>39145.0</c:v>
                </c:pt>
                <c:pt idx="793">
                  <c:v>39146.0</c:v>
                </c:pt>
                <c:pt idx="794">
                  <c:v>39147.0</c:v>
                </c:pt>
                <c:pt idx="795">
                  <c:v>39148.0</c:v>
                </c:pt>
                <c:pt idx="796">
                  <c:v>39149.0</c:v>
                </c:pt>
                <c:pt idx="797">
                  <c:v>39150.0</c:v>
                </c:pt>
                <c:pt idx="798">
                  <c:v>39151.0</c:v>
                </c:pt>
                <c:pt idx="799">
                  <c:v>39152.0</c:v>
                </c:pt>
                <c:pt idx="800">
                  <c:v>39153.0</c:v>
                </c:pt>
                <c:pt idx="801">
                  <c:v>39154.0</c:v>
                </c:pt>
                <c:pt idx="802">
                  <c:v>39155.0</c:v>
                </c:pt>
                <c:pt idx="803">
                  <c:v>39156.0</c:v>
                </c:pt>
                <c:pt idx="804">
                  <c:v>39157.0</c:v>
                </c:pt>
                <c:pt idx="805">
                  <c:v>39158.0</c:v>
                </c:pt>
                <c:pt idx="806">
                  <c:v>39159.0</c:v>
                </c:pt>
                <c:pt idx="807">
                  <c:v>39160.0</c:v>
                </c:pt>
                <c:pt idx="808">
                  <c:v>39161.0</c:v>
                </c:pt>
                <c:pt idx="809">
                  <c:v>39162.0</c:v>
                </c:pt>
                <c:pt idx="810">
                  <c:v>39163.0</c:v>
                </c:pt>
                <c:pt idx="811">
                  <c:v>39164.0</c:v>
                </c:pt>
                <c:pt idx="812">
                  <c:v>39165.0</c:v>
                </c:pt>
                <c:pt idx="813">
                  <c:v>39166.0</c:v>
                </c:pt>
                <c:pt idx="814">
                  <c:v>39167.0</c:v>
                </c:pt>
                <c:pt idx="815">
                  <c:v>39168.0</c:v>
                </c:pt>
                <c:pt idx="816">
                  <c:v>39169.0</c:v>
                </c:pt>
                <c:pt idx="817">
                  <c:v>39170.0</c:v>
                </c:pt>
                <c:pt idx="818">
                  <c:v>39171.0</c:v>
                </c:pt>
                <c:pt idx="819">
                  <c:v>39172.0</c:v>
                </c:pt>
                <c:pt idx="820">
                  <c:v>39173.0</c:v>
                </c:pt>
                <c:pt idx="821">
                  <c:v>39174.0</c:v>
                </c:pt>
                <c:pt idx="822">
                  <c:v>39175.0</c:v>
                </c:pt>
                <c:pt idx="823">
                  <c:v>39176.0</c:v>
                </c:pt>
                <c:pt idx="824">
                  <c:v>39177.0</c:v>
                </c:pt>
                <c:pt idx="825">
                  <c:v>39178.0</c:v>
                </c:pt>
                <c:pt idx="826">
                  <c:v>39179.0</c:v>
                </c:pt>
                <c:pt idx="827">
                  <c:v>39180.0</c:v>
                </c:pt>
                <c:pt idx="828">
                  <c:v>39181.0</c:v>
                </c:pt>
                <c:pt idx="829">
                  <c:v>39182.0</c:v>
                </c:pt>
                <c:pt idx="830">
                  <c:v>39183.0</c:v>
                </c:pt>
                <c:pt idx="831">
                  <c:v>39184.0</c:v>
                </c:pt>
                <c:pt idx="832">
                  <c:v>39185.0</c:v>
                </c:pt>
                <c:pt idx="833">
                  <c:v>39186.0</c:v>
                </c:pt>
                <c:pt idx="834">
                  <c:v>39187.0</c:v>
                </c:pt>
                <c:pt idx="835">
                  <c:v>39188.0</c:v>
                </c:pt>
                <c:pt idx="836">
                  <c:v>39189.0</c:v>
                </c:pt>
                <c:pt idx="837">
                  <c:v>39190.0</c:v>
                </c:pt>
                <c:pt idx="838">
                  <c:v>39191.0</c:v>
                </c:pt>
                <c:pt idx="839">
                  <c:v>39192.0</c:v>
                </c:pt>
                <c:pt idx="840">
                  <c:v>39193.0</c:v>
                </c:pt>
                <c:pt idx="841">
                  <c:v>39194.0</c:v>
                </c:pt>
                <c:pt idx="842">
                  <c:v>39195.0</c:v>
                </c:pt>
                <c:pt idx="843">
                  <c:v>39196.0</c:v>
                </c:pt>
                <c:pt idx="844">
                  <c:v>39197.0</c:v>
                </c:pt>
                <c:pt idx="845">
                  <c:v>39198.0</c:v>
                </c:pt>
                <c:pt idx="846">
                  <c:v>39199.0</c:v>
                </c:pt>
                <c:pt idx="847">
                  <c:v>39200.0</c:v>
                </c:pt>
                <c:pt idx="848">
                  <c:v>39201.0</c:v>
                </c:pt>
                <c:pt idx="849">
                  <c:v>39202.0</c:v>
                </c:pt>
                <c:pt idx="850">
                  <c:v>39203.0</c:v>
                </c:pt>
                <c:pt idx="851">
                  <c:v>39204.0</c:v>
                </c:pt>
                <c:pt idx="852">
                  <c:v>39205.0</c:v>
                </c:pt>
                <c:pt idx="853">
                  <c:v>39206.0</c:v>
                </c:pt>
                <c:pt idx="854">
                  <c:v>39207.0</c:v>
                </c:pt>
                <c:pt idx="855">
                  <c:v>39208.0</c:v>
                </c:pt>
                <c:pt idx="856">
                  <c:v>39209.0</c:v>
                </c:pt>
                <c:pt idx="857">
                  <c:v>39210.0</c:v>
                </c:pt>
                <c:pt idx="858">
                  <c:v>39211.0</c:v>
                </c:pt>
                <c:pt idx="859">
                  <c:v>39212.0</c:v>
                </c:pt>
                <c:pt idx="860">
                  <c:v>39213.0</c:v>
                </c:pt>
                <c:pt idx="861">
                  <c:v>39214.0</c:v>
                </c:pt>
                <c:pt idx="862">
                  <c:v>39215.0</c:v>
                </c:pt>
                <c:pt idx="863">
                  <c:v>39216.0</c:v>
                </c:pt>
                <c:pt idx="864">
                  <c:v>39217.0</c:v>
                </c:pt>
                <c:pt idx="865">
                  <c:v>39218.0</c:v>
                </c:pt>
                <c:pt idx="866">
                  <c:v>39219.0</c:v>
                </c:pt>
                <c:pt idx="867">
                  <c:v>39220.0</c:v>
                </c:pt>
                <c:pt idx="868">
                  <c:v>39221.0</c:v>
                </c:pt>
                <c:pt idx="869">
                  <c:v>39222.0</c:v>
                </c:pt>
                <c:pt idx="870">
                  <c:v>39223.0</c:v>
                </c:pt>
                <c:pt idx="871">
                  <c:v>39224.0</c:v>
                </c:pt>
                <c:pt idx="872">
                  <c:v>39225.0</c:v>
                </c:pt>
                <c:pt idx="873">
                  <c:v>39226.0</c:v>
                </c:pt>
                <c:pt idx="874">
                  <c:v>39227.0</c:v>
                </c:pt>
                <c:pt idx="875">
                  <c:v>39228.0</c:v>
                </c:pt>
                <c:pt idx="876">
                  <c:v>39229.0</c:v>
                </c:pt>
                <c:pt idx="877">
                  <c:v>39230.0</c:v>
                </c:pt>
                <c:pt idx="878">
                  <c:v>39231.0</c:v>
                </c:pt>
                <c:pt idx="879">
                  <c:v>39232.0</c:v>
                </c:pt>
                <c:pt idx="880">
                  <c:v>39233.0</c:v>
                </c:pt>
                <c:pt idx="881">
                  <c:v>39234.0</c:v>
                </c:pt>
                <c:pt idx="882">
                  <c:v>39235.0</c:v>
                </c:pt>
                <c:pt idx="883">
                  <c:v>39236.0</c:v>
                </c:pt>
                <c:pt idx="884">
                  <c:v>39237.0</c:v>
                </c:pt>
                <c:pt idx="885">
                  <c:v>39238.0</c:v>
                </c:pt>
                <c:pt idx="886">
                  <c:v>39239.0</c:v>
                </c:pt>
                <c:pt idx="887">
                  <c:v>39240.0</c:v>
                </c:pt>
                <c:pt idx="888">
                  <c:v>39241.0</c:v>
                </c:pt>
                <c:pt idx="889">
                  <c:v>39242.0</c:v>
                </c:pt>
                <c:pt idx="890">
                  <c:v>39243.0</c:v>
                </c:pt>
                <c:pt idx="891">
                  <c:v>39244.0</c:v>
                </c:pt>
                <c:pt idx="892">
                  <c:v>39245.0</c:v>
                </c:pt>
                <c:pt idx="893">
                  <c:v>39246.0</c:v>
                </c:pt>
                <c:pt idx="894">
                  <c:v>39247.0</c:v>
                </c:pt>
                <c:pt idx="895">
                  <c:v>39248.0</c:v>
                </c:pt>
                <c:pt idx="896">
                  <c:v>39249.0</c:v>
                </c:pt>
                <c:pt idx="897">
                  <c:v>39250.0</c:v>
                </c:pt>
                <c:pt idx="898">
                  <c:v>39251.0</c:v>
                </c:pt>
                <c:pt idx="899">
                  <c:v>39252.0</c:v>
                </c:pt>
                <c:pt idx="900">
                  <c:v>39253.0</c:v>
                </c:pt>
                <c:pt idx="901">
                  <c:v>39254.0</c:v>
                </c:pt>
                <c:pt idx="902">
                  <c:v>39255.0</c:v>
                </c:pt>
                <c:pt idx="903">
                  <c:v>39256.0</c:v>
                </c:pt>
                <c:pt idx="904">
                  <c:v>39257.0</c:v>
                </c:pt>
                <c:pt idx="905">
                  <c:v>39258.0</c:v>
                </c:pt>
                <c:pt idx="906">
                  <c:v>39259.0</c:v>
                </c:pt>
                <c:pt idx="907">
                  <c:v>39260.0</c:v>
                </c:pt>
                <c:pt idx="908">
                  <c:v>39261.0</c:v>
                </c:pt>
                <c:pt idx="909">
                  <c:v>39262.0</c:v>
                </c:pt>
                <c:pt idx="910">
                  <c:v>39263.0</c:v>
                </c:pt>
                <c:pt idx="911">
                  <c:v>39264.0</c:v>
                </c:pt>
                <c:pt idx="912">
                  <c:v>39265.0</c:v>
                </c:pt>
                <c:pt idx="913">
                  <c:v>39266.0</c:v>
                </c:pt>
                <c:pt idx="914">
                  <c:v>39267.0</c:v>
                </c:pt>
                <c:pt idx="915">
                  <c:v>39268.0</c:v>
                </c:pt>
                <c:pt idx="916">
                  <c:v>39269.0</c:v>
                </c:pt>
                <c:pt idx="917">
                  <c:v>39270.0</c:v>
                </c:pt>
                <c:pt idx="918">
                  <c:v>39271.0</c:v>
                </c:pt>
                <c:pt idx="919">
                  <c:v>39272.0</c:v>
                </c:pt>
                <c:pt idx="920">
                  <c:v>39273.0</c:v>
                </c:pt>
                <c:pt idx="921">
                  <c:v>39274.0</c:v>
                </c:pt>
                <c:pt idx="922">
                  <c:v>39275.0</c:v>
                </c:pt>
                <c:pt idx="923">
                  <c:v>39276.0</c:v>
                </c:pt>
                <c:pt idx="924">
                  <c:v>39277.0</c:v>
                </c:pt>
                <c:pt idx="925">
                  <c:v>39278.0</c:v>
                </c:pt>
                <c:pt idx="926">
                  <c:v>39279.0</c:v>
                </c:pt>
                <c:pt idx="927">
                  <c:v>39280.0</c:v>
                </c:pt>
                <c:pt idx="928">
                  <c:v>39281.0</c:v>
                </c:pt>
                <c:pt idx="929">
                  <c:v>39282.0</c:v>
                </c:pt>
                <c:pt idx="930">
                  <c:v>39283.0</c:v>
                </c:pt>
                <c:pt idx="931">
                  <c:v>39284.0</c:v>
                </c:pt>
                <c:pt idx="932">
                  <c:v>39285.0</c:v>
                </c:pt>
                <c:pt idx="933">
                  <c:v>39286.0</c:v>
                </c:pt>
                <c:pt idx="934">
                  <c:v>39287.0</c:v>
                </c:pt>
                <c:pt idx="935">
                  <c:v>39288.0</c:v>
                </c:pt>
                <c:pt idx="936">
                  <c:v>39289.0</c:v>
                </c:pt>
                <c:pt idx="937">
                  <c:v>39290.0</c:v>
                </c:pt>
                <c:pt idx="938">
                  <c:v>39291.0</c:v>
                </c:pt>
                <c:pt idx="939">
                  <c:v>39292.0</c:v>
                </c:pt>
                <c:pt idx="940">
                  <c:v>39293.0</c:v>
                </c:pt>
                <c:pt idx="941">
                  <c:v>39294.0</c:v>
                </c:pt>
                <c:pt idx="942">
                  <c:v>39295.0</c:v>
                </c:pt>
                <c:pt idx="943">
                  <c:v>39296.0</c:v>
                </c:pt>
                <c:pt idx="944">
                  <c:v>39297.0</c:v>
                </c:pt>
                <c:pt idx="945">
                  <c:v>39298.0</c:v>
                </c:pt>
                <c:pt idx="946">
                  <c:v>39299.0</c:v>
                </c:pt>
                <c:pt idx="947">
                  <c:v>39300.0</c:v>
                </c:pt>
                <c:pt idx="948">
                  <c:v>39301.0</c:v>
                </c:pt>
                <c:pt idx="949">
                  <c:v>39302.0</c:v>
                </c:pt>
                <c:pt idx="950">
                  <c:v>39303.0</c:v>
                </c:pt>
                <c:pt idx="951">
                  <c:v>39304.0</c:v>
                </c:pt>
                <c:pt idx="952">
                  <c:v>39305.0</c:v>
                </c:pt>
                <c:pt idx="953">
                  <c:v>39306.0</c:v>
                </c:pt>
                <c:pt idx="954">
                  <c:v>39307.0</c:v>
                </c:pt>
                <c:pt idx="955">
                  <c:v>39308.0</c:v>
                </c:pt>
                <c:pt idx="956">
                  <c:v>39309.0</c:v>
                </c:pt>
                <c:pt idx="957">
                  <c:v>39310.0</c:v>
                </c:pt>
                <c:pt idx="958">
                  <c:v>39311.0</c:v>
                </c:pt>
                <c:pt idx="959">
                  <c:v>39312.0</c:v>
                </c:pt>
                <c:pt idx="960">
                  <c:v>39313.0</c:v>
                </c:pt>
                <c:pt idx="961">
                  <c:v>39314.0</c:v>
                </c:pt>
                <c:pt idx="962">
                  <c:v>39315.0</c:v>
                </c:pt>
                <c:pt idx="963">
                  <c:v>39316.0</c:v>
                </c:pt>
                <c:pt idx="964">
                  <c:v>39317.0</c:v>
                </c:pt>
                <c:pt idx="965">
                  <c:v>39318.0</c:v>
                </c:pt>
                <c:pt idx="966">
                  <c:v>39319.0</c:v>
                </c:pt>
                <c:pt idx="967">
                  <c:v>39320.0</c:v>
                </c:pt>
                <c:pt idx="968">
                  <c:v>39321.0</c:v>
                </c:pt>
                <c:pt idx="969">
                  <c:v>39322.0</c:v>
                </c:pt>
                <c:pt idx="970">
                  <c:v>39323.0</c:v>
                </c:pt>
                <c:pt idx="971">
                  <c:v>39324.0</c:v>
                </c:pt>
                <c:pt idx="972">
                  <c:v>39325.0</c:v>
                </c:pt>
                <c:pt idx="973">
                  <c:v>39326.0</c:v>
                </c:pt>
                <c:pt idx="974">
                  <c:v>39327.0</c:v>
                </c:pt>
                <c:pt idx="975">
                  <c:v>39328.0</c:v>
                </c:pt>
                <c:pt idx="976">
                  <c:v>39329.0</c:v>
                </c:pt>
                <c:pt idx="977">
                  <c:v>39330.0</c:v>
                </c:pt>
                <c:pt idx="978">
                  <c:v>39331.0</c:v>
                </c:pt>
                <c:pt idx="979">
                  <c:v>39332.0</c:v>
                </c:pt>
                <c:pt idx="980">
                  <c:v>39333.0</c:v>
                </c:pt>
                <c:pt idx="981">
                  <c:v>39334.0</c:v>
                </c:pt>
                <c:pt idx="982">
                  <c:v>39335.0</c:v>
                </c:pt>
                <c:pt idx="983">
                  <c:v>39336.0</c:v>
                </c:pt>
                <c:pt idx="984">
                  <c:v>39337.0</c:v>
                </c:pt>
                <c:pt idx="985">
                  <c:v>39338.0</c:v>
                </c:pt>
                <c:pt idx="986">
                  <c:v>39339.0</c:v>
                </c:pt>
                <c:pt idx="987">
                  <c:v>39340.0</c:v>
                </c:pt>
                <c:pt idx="988">
                  <c:v>39341.0</c:v>
                </c:pt>
                <c:pt idx="989">
                  <c:v>39342.0</c:v>
                </c:pt>
                <c:pt idx="990">
                  <c:v>39343.0</c:v>
                </c:pt>
                <c:pt idx="991">
                  <c:v>39344.0</c:v>
                </c:pt>
                <c:pt idx="992">
                  <c:v>39345.0</c:v>
                </c:pt>
                <c:pt idx="993">
                  <c:v>39346.0</c:v>
                </c:pt>
                <c:pt idx="994">
                  <c:v>39347.0</c:v>
                </c:pt>
                <c:pt idx="995">
                  <c:v>39348.0</c:v>
                </c:pt>
                <c:pt idx="996">
                  <c:v>39349.0</c:v>
                </c:pt>
                <c:pt idx="997">
                  <c:v>39350.0</c:v>
                </c:pt>
                <c:pt idx="998">
                  <c:v>39351.0</c:v>
                </c:pt>
                <c:pt idx="999">
                  <c:v>39352.0</c:v>
                </c:pt>
                <c:pt idx="1000">
                  <c:v>39353.0</c:v>
                </c:pt>
                <c:pt idx="1001">
                  <c:v>39354.0</c:v>
                </c:pt>
                <c:pt idx="1002">
                  <c:v>39355.0</c:v>
                </c:pt>
                <c:pt idx="1003">
                  <c:v>39356.0</c:v>
                </c:pt>
                <c:pt idx="1004">
                  <c:v>39357.0</c:v>
                </c:pt>
                <c:pt idx="1005">
                  <c:v>39358.0</c:v>
                </c:pt>
                <c:pt idx="1006">
                  <c:v>39359.0</c:v>
                </c:pt>
                <c:pt idx="1007">
                  <c:v>39360.0</c:v>
                </c:pt>
                <c:pt idx="1008">
                  <c:v>39361.0</c:v>
                </c:pt>
                <c:pt idx="1009">
                  <c:v>39362.0</c:v>
                </c:pt>
                <c:pt idx="1010">
                  <c:v>39363.0</c:v>
                </c:pt>
                <c:pt idx="1011">
                  <c:v>39364.0</c:v>
                </c:pt>
                <c:pt idx="1012">
                  <c:v>39365.0</c:v>
                </c:pt>
                <c:pt idx="1013">
                  <c:v>39366.0</c:v>
                </c:pt>
                <c:pt idx="1014">
                  <c:v>39367.0</c:v>
                </c:pt>
                <c:pt idx="1015">
                  <c:v>39368.0</c:v>
                </c:pt>
                <c:pt idx="1016">
                  <c:v>39369.0</c:v>
                </c:pt>
                <c:pt idx="1017">
                  <c:v>39370.0</c:v>
                </c:pt>
                <c:pt idx="1018">
                  <c:v>39371.0</c:v>
                </c:pt>
                <c:pt idx="1019">
                  <c:v>39372.0</c:v>
                </c:pt>
                <c:pt idx="1020">
                  <c:v>39373.0</c:v>
                </c:pt>
                <c:pt idx="1021">
                  <c:v>39374.0</c:v>
                </c:pt>
                <c:pt idx="1022">
                  <c:v>39375.0</c:v>
                </c:pt>
                <c:pt idx="1023">
                  <c:v>39376.0</c:v>
                </c:pt>
                <c:pt idx="1024">
                  <c:v>39377.0</c:v>
                </c:pt>
                <c:pt idx="1025">
                  <c:v>39378.0</c:v>
                </c:pt>
                <c:pt idx="1026">
                  <c:v>39379.0</c:v>
                </c:pt>
                <c:pt idx="1027">
                  <c:v>39380.0</c:v>
                </c:pt>
                <c:pt idx="1028">
                  <c:v>39381.0</c:v>
                </c:pt>
                <c:pt idx="1029">
                  <c:v>39382.0</c:v>
                </c:pt>
                <c:pt idx="1030">
                  <c:v>39383.0</c:v>
                </c:pt>
                <c:pt idx="1031">
                  <c:v>39384.0</c:v>
                </c:pt>
                <c:pt idx="1032">
                  <c:v>39385.0</c:v>
                </c:pt>
                <c:pt idx="1033">
                  <c:v>39386.0</c:v>
                </c:pt>
                <c:pt idx="1034">
                  <c:v>39387.0</c:v>
                </c:pt>
                <c:pt idx="1035">
                  <c:v>39388.0</c:v>
                </c:pt>
                <c:pt idx="1036">
                  <c:v>39389.0</c:v>
                </c:pt>
                <c:pt idx="1037">
                  <c:v>39390.0</c:v>
                </c:pt>
                <c:pt idx="1038">
                  <c:v>39391.0</c:v>
                </c:pt>
                <c:pt idx="1039">
                  <c:v>39392.0</c:v>
                </c:pt>
                <c:pt idx="1040">
                  <c:v>39393.0</c:v>
                </c:pt>
                <c:pt idx="1041">
                  <c:v>39394.0</c:v>
                </c:pt>
                <c:pt idx="1042">
                  <c:v>39395.0</c:v>
                </c:pt>
                <c:pt idx="1043">
                  <c:v>39396.0</c:v>
                </c:pt>
                <c:pt idx="1044">
                  <c:v>39397.0</c:v>
                </c:pt>
                <c:pt idx="1045">
                  <c:v>39398.0</c:v>
                </c:pt>
                <c:pt idx="1046">
                  <c:v>39399.0</c:v>
                </c:pt>
                <c:pt idx="1047">
                  <c:v>39400.0</c:v>
                </c:pt>
                <c:pt idx="1048">
                  <c:v>39401.0</c:v>
                </c:pt>
                <c:pt idx="1049">
                  <c:v>39402.0</c:v>
                </c:pt>
                <c:pt idx="1050">
                  <c:v>39403.0</c:v>
                </c:pt>
                <c:pt idx="1051">
                  <c:v>39404.0</c:v>
                </c:pt>
                <c:pt idx="1052">
                  <c:v>39405.0</c:v>
                </c:pt>
                <c:pt idx="1053">
                  <c:v>39406.0</c:v>
                </c:pt>
                <c:pt idx="1054">
                  <c:v>39407.0</c:v>
                </c:pt>
                <c:pt idx="1055">
                  <c:v>39408.0</c:v>
                </c:pt>
                <c:pt idx="1056">
                  <c:v>39409.0</c:v>
                </c:pt>
                <c:pt idx="1057">
                  <c:v>39410.0</c:v>
                </c:pt>
                <c:pt idx="1058">
                  <c:v>39411.0</c:v>
                </c:pt>
                <c:pt idx="1059">
                  <c:v>39412.0</c:v>
                </c:pt>
                <c:pt idx="1060">
                  <c:v>39413.0</c:v>
                </c:pt>
                <c:pt idx="1061">
                  <c:v>39414.0</c:v>
                </c:pt>
                <c:pt idx="1062">
                  <c:v>39415.0</c:v>
                </c:pt>
                <c:pt idx="1063">
                  <c:v>39416.0</c:v>
                </c:pt>
                <c:pt idx="1064">
                  <c:v>39417.0</c:v>
                </c:pt>
                <c:pt idx="1065">
                  <c:v>39418.0</c:v>
                </c:pt>
                <c:pt idx="1066">
                  <c:v>39419.0</c:v>
                </c:pt>
                <c:pt idx="1067">
                  <c:v>39420.0</c:v>
                </c:pt>
                <c:pt idx="1068">
                  <c:v>39421.0</c:v>
                </c:pt>
                <c:pt idx="1069">
                  <c:v>39422.0</c:v>
                </c:pt>
                <c:pt idx="1070">
                  <c:v>39423.0</c:v>
                </c:pt>
                <c:pt idx="1071">
                  <c:v>39424.0</c:v>
                </c:pt>
                <c:pt idx="1072">
                  <c:v>39425.0</c:v>
                </c:pt>
                <c:pt idx="1073">
                  <c:v>39426.0</c:v>
                </c:pt>
                <c:pt idx="1074">
                  <c:v>39427.0</c:v>
                </c:pt>
                <c:pt idx="1075">
                  <c:v>39428.0</c:v>
                </c:pt>
                <c:pt idx="1076">
                  <c:v>39429.0</c:v>
                </c:pt>
                <c:pt idx="1077">
                  <c:v>39430.0</c:v>
                </c:pt>
                <c:pt idx="1078">
                  <c:v>39431.0</c:v>
                </c:pt>
                <c:pt idx="1079">
                  <c:v>39432.0</c:v>
                </c:pt>
                <c:pt idx="1080">
                  <c:v>39433.0</c:v>
                </c:pt>
                <c:pt idx="1081">
                  <c:v>39434.0</c:v>
                </c:pt>
                <c:pt idx="1082">
                  <c:v>39435.0</c:v>
                </c:pt>
                <c:pt idx="1083">
                  <c:v>39436.0</c:v>
                </c:pt>
                <c:pt idx="1084">
                  <c:v>39437.0</c:v>
                </c:pt>
                <c:pt idx="1085">
                  <c:v>39438.0</c:v>
                </c:pt>
                <c:pt idx="1086">
                  <c:v>39439.0</c:v>
                </c:pt>
                <c:pt idx="1087">
                  <c:v>39440.0</c:v>
                </c:pt>
                <c:pt idx="1088">
                  <c:v>39441.0</c:v>
                </c:pt>
                <c:pt idx="1089">
                  <c:v>39442.0</c:v>
                </c:pt>
                <c:pt idx="1090">
                  <c:v>39443.0</c:v>
                </c:pt>
                <c:pt idx="1091">
                  <c:v>39444.0</c:v>
                </c:pt>
                <c:pt idx="1092">
                  <c:v>39445.0</c:v>
                </c:pt>
                <c:pt idx="1093">
                  <c:v>39446.0</c:v>
                </c:pt>
                <c:pt idx="1094">
                  <c:v>39447.0</c:v>
                </c:pt>
                <c:pt idx="1095">
                  <c:v>39448.0</c:v>
                </c:pt>
                <c:pt idx="1096">
                  <c:v>39449.0</c:v>
                </c:pt>
                <c:pt idx="1097">
                  <c:v>39450.0</c:v>
                </c:pt>
                <c:pt idx="1098">
                  <c:v>39451.0</c:v>
                </c:pt>
                <c:pt idx="1099">
                  <c:v>39452.0</c:v>
                </c:pt>
                <c:pt idx="1100">
                  <c:v>39453.0</c:v>
                </c:pt>
                <c:pt idx="1101">
                  <c:v>39454.0</c:v>
                </c:pt>
                <c:pt idx="1102">
                  <c:v>39455.0</c:v>
                </c:pt>
                <c:pt idx="1103">
                  <c:v>39456.0</c:v>
                </c:pt>
                <c:pt idx="1104">
                  <c:v>39457.0</c:v>
                </c:pt>
                <c:pt idx="1105">
                  <c:v>39458.0</c:v>
                </c:pt>
                <c:pt idx="1106">
                  <c:v>39459.0</c:v>
                </c:pt>
                <c:pt idx="1107">
                  <c:v>39460.0</c:v>
                </c:pt>
                <c:pt idx="1108">
                  <c:v>39461.0</c:v>
                </c:pt>
                <c:pt idx="1109">
                  <c:v>39462.0</c:v>
                </c:pt>
                <c:pt idx="1110">
                  <c:v>39463.0</c:v>
                </c:pt>
                <c:pt idx="1111">
                  <c:v>39464.0</c:v>
                </c:pt>
                <c:pt idx="1112">
                  <c:v>39465.0</c:v>
                </c:pt>
                <c:pt idx="1113">
                  <c:v>39466.0</c:v>
                </c:pt>
                <c:pt idx="1114">
                  <c:v>39467.0</c:v>
                </c:pt>
                <c:pt idx="1115">
                  <c:v>39468.0</c:v>
                </c:pt>
                <c:pt idx="1116">
                  <c:v>39469.0</c:v>
                </c:pt>
                <c:pt idx="1117">
                  <c:v>39470.0</c:v>
                </c:pt>
                <c:pt idx="1118">
                  <c:v>39471.0</c:v>
                </c:pt>
                <c:pt idx="1119">
                  <c:v>39472.0</c:v>
                </c:pt>
                <c:pt idx="1120">
                  <c:v>39473.0</c:v>
                </c:pt>
                <c:pt idx="1121">
                  <c:v>39474.0</c:v>
                </c:pt>
                <c:pt idx="1122">
                  <c:v>39475.0</c:v>
                </c:pt>
                <c:pt idx="1123">
                  <c:v>39476.0</c:v>
                </c:pt>
                <c:pt idx="1124">
                  <c:v>39477.0</c:v>
                </c:pt>
                <c:pt idx="1125">
                  <c:v>39478.0</c:v>
                </c:pt>
                <c:pt idx="1126">
                  <c:v>39479.0</c:v>
                </c:pt>
                <c:pt idx="1127">
                  <c:v>39480.0</c:v>
                </c:pt>
                <c:pt idx="1128">
                  <c:v>39481.0</c:v>
                </c:pt>
                <c:pt idx="1129">
                  <c:v>39482.0</c:v>
                </c:pt>
                <c:pt idx="1130">
                  <c:v>39483.0</c:v>
                </c:pt>
                <c:pt idx="1131">
                  <c:v>39484.0</c:v>
                </c:pt>
                <c:pt idx="1132">
                  <c:v>39485.0</c:v>
                </c:pt>
                <c:pt idx="1133">
                  <c:v>39486.0</c:v>
                </c:pt>
                <c:pt idx="1134">
                  <c:v>39487.0</c:v>
                </c:pt>
                <c:pt idx="1135">
                  <c:v>39488.0</c:v>
                </c:pt>
                <c:pt idx="1136">
                  <c:v>39489.0</c:v>
                </c:pt>
                <c:pt idx="1137">
                  <c:v>39490.0</c:v>
                </c:pt>
                <c:pt idx="1138">
                  <c:v>39491.0</c:v>
                </c:pt>
                <c:pt idx="1139">
                  <c:v>39492.0</c:v>
                </c:pt>
                <c:pt idx="1140">
                  <c:v>39493.0</c:v>
                </c:pt>
                <c:pt idx="1141">
                  <c:v>39494.0</c:v>
                </c:pt>
                <c:pt idx="1142">
                  <c:v>39495.0</c:v>
                </c:pt>
                <c:pt idx="1143">
                  <c:v>39496.0</c:v>
                </c:pt>
                <c:pt idx="1144">
                  <c:v>39497.0</c:v>
                </c:pt>
                <c:pt idx="1145">
                  <c:v>39498.0</c:v>
                </c:pt>
                <c:pt idx="1146">
                  <c:v>39499.0</c:v>
                </c:pt>
                <c:pt idx="1147">
                  <c:v>39500.0</c:v>
                </c:pt>
                <c:pt idx="1148">
                  <c:v>39501.0</c:v>
                </c:pt>
                <c:pt idx="1149">
                  <c:v>39502.0</c:v>
                </c:pt>
                <c:pt idx="1150">
                  <c:v>39503.0</c:v>
                </c:pt>
                <c:pt idx="1151">
                  <c:v>39504.0</c:v>
                </c:pt>
                <c:pt idx="1152">
                  <c:v>39505.0</c:v>
                </c:pt>
                <c:pt idx="1153">
                  <c:v>39506.0</c:v>
                </c:pt>
                <c:pt idx="1154">
                  <c:v>39507.0</c:v>
                </c:pt>
                <c:pt idx="1155">
                  <c:v>39508.0</c:v>
                </c:pt>
                <c:pt idx="1156">
                  <c:v>39509.0</c:v>
                </c:pt>
                <c:pt idx="1157">
                  <c:v>39510.0</c:v>
                </c:pt>
                <c:pt idx="1158">
                  <c:v>39511.0</c:v>
                </c:pt>
                <c:pt idx="1159">
                  <c:v>39512.0</c:v>
                </c:pt>
                <c:pt idx="1160">
                  <c:v>39513.0</c:v>
                </c:pt>
                <c:pt idx="1161">
                  <c:v>39514.0</c:v>
                </c:pt>
                <c:pt idx="1162">
                  <c:v>39515.0</c:v>
                </c:pt>
                <c:pt idx="1163">
                  <c:v>39516.0</c:v>
                </c:pt>
                <c:pt idx="1164">
                  <c:v>39517.0</c:v>
                </c:pt>
                <c:pt idx="1165">
                  <c:v>39518.0</c:v>
                </c:pt>
                <c:pt idx="1166">
                  <c:v>39519.0</c:v>
                </c:pt>
                <c:pt idx="1167">
                  <c:v>39520.0</c:v>
                </c:pt>
                <c:pt idx="1168">
                  <c:v>39521.0</c:v>
                </c:pt>
                <c:pt idx="1169">
                  <c:v>39522.0</c:v>
                </c:pt>
                <c:pt idx="1170">
                  <c:v>39523.0</c:v>
                </c:pt>
                <c:pt idx="1171">
                  <c:v>39524.0</c:v>
                </c:pt>
                <c:pt idx="1172">
                  <c:v>39525.0</c:v>
                </c:pt>
                <c:pt idx="1173">
                  <c:v>39526.0</c:v>
                </c:pt>
                <c:pt idx="1174">
                  <c:v>39527.0</c:v>
                </c:pt>
                <c:pt idx="1175">
                  <c:v>39528.0</c:v>
                </c:pt>
                <c:pt idx="1176">
                  <c:v>39529.0</c:v>
                </c:pt>
                <c:pt idx="1177">
                  <c:v>39530.0</c:v>
                </c:pt>
                <c:pt idx="1178">
                  <c:v>39531.0</c:v>
                </c:pt>
                <c:pt idx="1179">
                  <c:v>39532.0</c:v>
                </c:pt>
                <c:pt idx="1180">
                  <c:v>39533.0</c:v>
                </c:pt>
                <c:pt idx="1181">
                  <c:v>39534.0</c:v>
                </c:pt>
                <c:pt idx="1182">
                  <c:v>39535.0</c:v>
                </c:pt>
                <c:pt idx="1183">
                  <c:v>39536.0</c:v>
                </c:pt>
                <c:pt idx="1184">
                  <c:v>39537.0</c:v>
                </c:pt>
                <c:pt idx="1185">
                  <c:v>39538.0</c:v>
                </c:pt>
                <c:pt idx="1186">
                  <c:v>39539.0</c:v>
                </c:pt>
                <c:pt idx="1187">
                  <c:v>39540.0</c:v>
                </c:pt>
                <c:pt idx="1188">
                  <c:v>39541.0</c:v>
                </c:pt>
                <c:pt idx="1189">
                  <c:v>39542.0</c:v>
                </c:pt>
                <c:pt idx="1190">
                  <c:v>39543.0</c:v>
                </c:pt>
                <c:pt idx="1191">
                  <c:v>39544.0</c:v>
                </c:pt>
                <c:pt idx="1192">
                  <c:v>39545.0</c:v>
                </c:pt>
                <c:pt idx="1193">
                  <c:v>39546.0</c:v>
                </c:pt>
                <c:pt idx="1194">
                  <c:v>39547.0</c:v>
                </c:pt>
                <c:pt idx="1195">
                  <c:v>39548.0</c:v>
                </c:pt>
                <c:pt idx="1196">
                  <c:v>39549.0</c:v>
                </c:pt>
                <c:pt idx="1197">
                  <c:v>39550.0</c:v>
                </c:pt>
                <c:pt idx="1198">
                  <c:v>39551.0</c:v>
                </c:pt>
                <c:pt idx="1199">
                  <c:v>39552.0</c:v>
                </c:pt>
                <c:pt idx="1200">
                  <c:v>39553.0</c:v>
                </c:pt>
                <c:pt idx="1201">
                  <c:v>39554.0</c:v>
                </c:pt>
                <c:pt idx="1202">
                  <c:v>39555.0</c:v>
                </c:pt>
                <c:pt idx="1203">
                  <c:v>39556.0</c:v>
                </c:pt>
                <c:pt idx="1204">
                  <c:v>39557.0</c:v>
                </c:pt>
                <c:pt idx="1205">
                  <c:v>39558.0</c:v>
                </c:pt>
                <c:pt idx="1206">
                  <c:v>39559.0</c:v>
                </c:pt>
                <c:pt idx="1207">
                  <c:v>39560.0</c:v>
                </c:pt>
                <c:pt idx="1208">
                  <c:v>39561.0</c:v>
                </c:pt>
                <c:pt idx="1209">
                  <c:v>39562.0</c:v>
                </c:pt>
                <c:pt idx="1210">
                  <c:v>39563.0</c:v>
                </c:pt>
                <c:pt idx="1211">
                  <c:v>39564.0</c:v>
                </c:pt>
                <c:pt idx="1212">
                  <c:v>39565.0</c:v>
                </c:pt>
                <c:pt idx="1213">
                  <c:v>39566.0</c:v>
                </c:pt>
                <c:pt idx="1214">
                  <c:v>39567.0</c:v>
                </c:pt>
                <c:pt idx="1215">
                  <c:v>39568.0</c:v>
                </c:pt>
                <c:pt idx="1216">
                  <c:v>39569.0</c:v>
                </c:pt>
                <c:pt idx="1217">
                  <c:v>39570.0</c:v>
                </c:pt>
                <c:pt idx="1218">
                  <c:v>39571.0</c:v>
                </c:pt>
                <c:pt idx="1219">
                  <c:v>39572.0</c:v>
                </c:pt>
                <c:pt idx="1220">
                  <c:v>39573.0</c:v>
                </c:pt>
                <c:pt idx="1221">
                  <c:v>39574.0</c:v>
                </c:pt>
                <c:pt idx="1222">
                  <c:v>39575.0</c:v>
                </c:pt>
                <c:pt idx="1223">
                  <c:v>39576.0</c:v>
                </c:pt>
                <c:pt idx="1224">
                  <c:v>39577.0</c:v>
                </c:pt>
                <c:pt idx="1225">
                  <c:v>39578.0</c:v>
                </c:pt>
                <c:pt idx="1226">
                  <c:v>39579.0</c:v>
                </c:pt>
                <c:pt idx="1227">
                  <c:v>39580.0</c:v>
                </c:pt>
                <c:pt idx="1228">
                  <c:v>39581.0</c:v>
                </c:pt>
                <c:pt idx="1229">
                  <c:v>39582.0</c:v>
                </c:pt>
                <c:pt idx="1230">
                  <c:v>39583.0</c:v>
                </c:pt>
                <c:pt idx="1231">
                  <c:v>39584.0</c:v>
                </c:pt>
                <c:pt idx="1232">
                  <c:v>39585.0</c:v>
                </c:pt>
                <c:pt idx="1233">
                  <c:v>39586.0</c:v>
                </c:pt>
                <c:pt idx="1234">
                  <c:v>39587.0</c:v>
                </c:pt>
                <c:pt idx="1235">
                  <c:v>39588.0</c:v>
                </c:pt>
                <c:pt idx="1236">
                  <c:v>39589.0</c:v>
                </c:pt>
                <c:pt idx="1237">
                  <c:v>39590.0</c:v>
                </c:pt>
                <c:pt idx="1238">
                  <c:v>39591.0</c:v>
                </c:pt>
                <c:pt idx="1239">
                  <c:v>39592.0</c:v>
                </c:pt>
                <c:pt idx="1240">
                  <c:v>39593.0</c:v>
                </c:pt>
                <c:pt idx="1241">
                  <c:v>39594.0</c:v>
                </c:pt>
                <c:pt idx="1242">
                  <c:v>39595.0</c:v>
                </c:pt>
                <c:pt idx="1243">
                  <c:v>39596.0</c:v>
                </c:pt>
                <c:pt idx="1244">
                  <c:v>39597.0</c:v>
                </c:pt>
                <c:pt idx="1245">
                  <c:v>39598.0</c:v>
                </c:pt>
                <c:pt idx="1246">
                  <c:v>39599.0</c:v>
                </c:pt>
                <c:pt idx="1247">
                  <c:v>39600.0</c:v>
                </c:pt>
                <c:pt idx="1248">
                  <c:v>39601.0</c:v>
                </c:pt>
                <c:pt idx="1249">
                  <c:v>39602.0</c:v>
                </c:pt>
                <c:pt idx="1250">
                  <c:v>39603.0</c:v>
                </c:pt>
                <c:pt idx="1251">
                  <c:v>39604.0</c:v>
                </c:pt>
                <c:pt idx="1252">
                  <c:v>39605.0</c:v>
                </c:pt>
                <c:pt idx="1253">
                  <c:v>39606.0</c:v>
                </c:pt>
                <c:pt idx="1254">
                  <c:v>39607.0</c:v>
                </c:pt>
                <c:pt idx="1255">
                  <c:v>39608.0</c:v>
                </c:pt>
                <c:pt idx="1256">
                  <c:v>39609.0</c:v>
                </c:pt>
                <c:pt idx="1257">
                  <c:v>39610.0</c:v>
                </c:pt>
                <c:pt idx="1258">
                  <c:v>39611.0</c:v>
                </c:pt>
                <c:pt idx="1259">
                  <c:v>39612.0</c:v>
                </c:pt>
                <c:pt idx="1260">
                  <c:v>39613.0</c:v>
                </c:pt>
                <c:pt idx="1261">
                  <c:v>39614.0</c:v>
                </c:pt>
                <c:pt idx="1262">
                  <c:v>39615.0</c:v>
                </c:pt>
                <c:pt idx="1263">
                  <c:v>39616.0</c:v>
                </c:pt>
                <c:pt idx="1264">
                  <c:v>39617.0</c:v>
                </c:pt>
                <c:pt idx="1265">
                  <c:v>39618.0</c:v>
                </c:pt>
                <c:pt idx="1266">
                  <c:v>39619.0</c:v>
                </c:pt>
                <c:pt idx="1267">
                  <c:v>39620.0</c:v>
                </c:pt>
                <c:pt idx="1268">
                  <c:v>39621.0</c:v>
                </c:pt>
                <c:pt idx="1269">
                  <c:v>39622.0</c:v>
                </c:pt>
                <c:pt idx="1270">
                  <c:v>39623.0</c:v>
                </c:pt>
                <c:pt idx="1271">
                  <c:v>39624.0</c:v>
                </c:pt>
                <c:pt idx="1272">
                  <c:v>39625.0</c:v>
                </c:pt>
                <c:pt idx="1273">
                  <c:v>39626.0</c:v>
                </c:pt>
                <c:pt idx="1274">
                  <c:v>39627.0</c:v>
                </c:pt>
                <c:pt idx="1275">
                  <c:v>39628.0</c:v>
                </c:pt>
                <c:pt idx="1276">
                  <c:v>39629.0</c:v>
                </c:pt>
                <c:pt idx="1277">
                  <c:v>39630.0</c:v>
                </c:pt>
                <c:pt idx="1278">
                  <c:v>39631.0</c:v>
                </c:pt>
                <c:pt idx="1279">
                  <c:v>39632.0</c:v>
                </c:pt>
                <c:pt idx="1280">
                  <c:v>39633.0</c:v>
                </c:pt>
                <c:pt idx="1281">
                  <c:v>39634.0</c:v>
                </c:pt>
                <c:pt idx="1282">
                  <c:v>39635.0</c:v>
                </c:pt>
                <c:pt idx="1283">
                  <c:v>39636.0</c:v>
                </c:pt>
                <c:pt idx="1284">
                  <c:v>39637.0</c:v>
                </c:pt>
                <c:pt idx="1285">
                  <c:v>39638.0</c:v>
                </c:pt>
                <c:pt idx="1286">
                  <c:v>39639.0</c:v>
                </c:pt>
                <c:pt idx="1287">
                  <c:v>39640.0</c:v>
                </c:pt>
                <c:pt idx="1288">
                  <c:v>39641.0</c:v>
                </c:pt>
                <c:pt idx="1289">
                  <c:v>39642.0</c:v>
                </c:pt>
                <c:pt idx="1290">
                  <c:v>39643.0</c:v>
                </c:pt>
                <c:pt idx="1291">
                  <c:v>39644.0</c:v>
                </c:pt>
                <c:pt idx="1292">
                  <c:v>39645.0</c:v>
                </c:pt>
                <c:pt idx="1293">
                  <c:v>39646.0</c:v>
                </c:pt>
                <c:pt idx="1294">
                  <c:v>39647.0</c:v>
                </c:pt>
                <c:pt idx="1295">
                  <c:v>39648.0</c:v>
                </c:pt>
                <c:pt idx="1296">
                  <c:v>39649.0</c:v>
                </c:pt>
                <c:pt idx="1297">
                  <c:v>39650.0</c:v>
                </c:pt>
                <c:pt idx="1298">
                  <c:v>39651.0</c:v>
                </c:pt>
                <c:pt idx="1299">
                  <c:v>39652.0</c:v>
                </c:pt>
                <c:pt idx="1300">
                  <c:v>39653.0</c:v>
                </c:pt>
                <c:pt idx="1301">
                  <c:v>39654.0</c:v>
                </c:pt>
                <c:pt idx="1302">
                  <c:v>39655.0</c:v>
                </c:pt>
                <c:pt idx="1303">
                  <c:v>39656.0</c:v>
                </c:pt>
                <c:pt idx="1304">
                  <c:v>39657.0</c:v>
                </c:pt>
                <c:pt idx="1305">
                  <c:v>39658.0</c:v>
                </c:pt>
                <c:pt idx="1306">
                  <c:v>39659.0</c:v>
                </c:pt>
                <c:pt idx="1307">
                  <c:v>39660.0</c:v>
                </c:pt>
                <c:pt idx="1308">
                  <c:v>39661.0</c:v>
                </c:pt>
                <c:pt idx="1309">
                  <c:v>39662.0</c:v>
                </c:pt>
                <c:pt idx="1310">
                  <c:v>39663.0</c:v>
                </c:pt>
                <c:pt idx="1311">
                  <c:v>39664.0</c:v>
                </c:pt>
                <c:pt idx="1312">
                  <c:v>39665.0</c:v>
                </c:pt>
                <c:pt idx="1313">
                  <c:v>39666.0</c:v>
                </c:pt>
                <c:pt idx="1314">
                  <c:v>39667.0</c:v>
                </c:pt>
                <c:pt idx="1315">
                  <c:v>39668.0</c:v>
                </c:pt>
                <c:pt idx="1316">
                  <c:v>39669.0</c:v>
                </c:pt>
                <c:pt idx="1317">
                  <c:v>39670.0</c:v>
                </c:pt>
                <c:pt idx="1318">
                  <c:v>39671.0</c:v>
                </c:pt>
                <c:pt idx="1319">
                  <c:v>39672.0</c:v>
                </c:pt>
                <c:pt idx="1320">
                  <c:v>39673.0</c:v>
                </c:pt>
                <c:pt idx="1321">
                  <c:v>39674.0</c:v>
                </c:pt>
                <c:pt idx="1322">
                  <c:v>39675.0</c:v>
                </c:pt>
                <c:pt idx="1323">
                  <c:v>39676.0</c:v>
                </c:pt>
                <c:pt idx="1324">
                  <c:v>39677.0</c:v>
                </c:pt>
                <c:pt idx="1325">
                  <c:v>39678.0</c:v>
                </c:pt>
                <c:pt idx="1326">
                  <c:v>39679.0</c:v>
                </c:pt>
                <c:pt idx="1327">
                  <c:v>39680.0</c:v>
                </c:pt>
                <c:pt idx="1328">
                  <c:v>39681.0</c:v>
                </c:pt>
                <c:pt idx="1329">
                  <c:v>39682.0</c:v>
                </c:pt>
                <c:pt idx="1330">
                  <c:v>39683.0</c:v>
                </c:pt>
                <c:pt idx="1331">
                  <c:v>39684.0</c:v>
                </c:pt>
                <c:pt idx="1332">
                  <c:v>39685.0</c:v>
                </c:pt>
                <c:pt idx="1333">
                  <c:v>39686.0</c:v>
                </c:pt>
                <c:pt idx="1334">
                  <c:v>39687.0</c:v>
                </c:pt>
                <c:pt idx="1335">
                  <c:v>39688.0</c:v>
                </c:pt>
                <c:pt idx="1336">
                  <c:v>39689.0</c:v>
                </c:pt>
                <c:pt idx="1337">
                  <c:v>39690.0</c:v>
                </c:pt>
                <c:pt idx="1338">
                  <c:v>39691.0</c:v>
                </c:pt>
                <c:pt idx="1339">
                  <c:v>39692.0</c:v>
                </c:pt>
                <c:pt idx="1340">
                  <c:v>39693.0</c:v>
                </c:pt>
                <c:pt idx="1341">
                  <c:v>39694.0</c:v>
                </c:pt>
                <c:pt idx="1342">
                  <c:v>39695.0</c:v>
                </c:pt>
                <c:pt idx="1343">
                  <c:v>39696.0</c:v>
                </c:pt>
                <c:pt idx="1344">
                  <c:v>39697.0</c:v>
                </c:pt>
                <c:pt idx="1345">
                  <c:v>39698.0</c:v>
                </c:pt>
                <c:pt idx="1346">
                  <c:v>39699.0</c:v>
                </c:pt>
                <c:pt idx="1347">
                  <c:v>39700.0</c:v>
                </c:pt>
                <c:pt idx="1348">
                  <c:v>39701.0</c:v>
                </c:pt>
                <c:pt idx="1349">
                  <c:v>39702.0</c:v>
                </c:pt>
                <c:pt idx="1350">
                  <c:v>39703.0</c:v>
                </c:pt>
                <c:pt idx="1351">
                  <c:v>39704.0</c:v>
                </c:pt>
                <c:pt idx="1352">
                  <c:v>39705.0</c:v>
                </c:pt>
                <c:pt idx="1353">
                  <c:v>39706.0</c:v>
                </c:pt>
                <c:pt idx="1354">
                  <c:v>39707.0</c:v>
                </c:pt>
                <c:pt idx="1355">
                  <c:v>39708.0</c:v>
                </c:pt>
                <c:pt idx="1356">
                  <c:v>39709.0</c:v>
                </c:pt>
                <c:pt idx="1357">
                  <c:v>39710.0</c:v>
                </c:pt>
                <c:pt idx="1358">
                  <c:v>39711.0</c:v>
                </c:pt>
                <c:pt idx="1359">
                  <c:v>39712.0</c:v>
                </c:pt>
                <c:pt idx="1360">
                  <c:v>39713.0</c:v>
                </c:pt>
                <c:pt idx="1361">
                  <c:v>39714.0</c:v>
                </c:pt>
                <c:pt idx="1362">
                  <c:v>39715.0</c:v>
                </c:pt>
                <c:pt idx="1363">
                  <c:v>39716.0</c:v>
                </c:pt>
                <c:pt idx="1364">
                  <c:v>39717.0</c:v>
                </c:pt>
                <c:pt idx="1365">
                  <c:v>39718.0</c:v>
                </c:pt>
                <c:pt idx="1366">
                  <c:v>39719.0</c:v>
                </c:pt>
                <c:pt idx="1367">
                  <c:v>39720.0</c:v>
                </c:pt>
                <c:pt idx="1368">
                  <c:v>39721.0</c:v>
                </c:pt>
                <c:pt idx="1369">
                  <c:v>39722.0</c:v>
                </c:pt>
                <c:pt idx="1370">
                  <c:v>39723.0</c:v>
                </c:pt>
                <c:pt idx="1371">
                  <c:v>39724.0</c:v>
                </c:pt>
                <c:pt idx="1372">
                  <c:v>39725.0</c:v>
                </c:pt>
                <c:pt idx="1373">
                  <c:v>39726.0</c:v>
                </c:pt>
                <c:pt idx="1374">
                  <c:v>39727.0</c:v>
                </c:pt>
                <c:pt idx="1375">
                  <c:v>39728.0</c:v>
                </c:pt>
                <c:pt idx="1376">
                  <c:v>39729.0</c:v>
                </c:pt>
                <c:pt idx="1377">
                  <c:v>39730.0</c:v>
                </c:pt>
                <c:pt idx="1378">
                  <c:v>39731.0</c:v>
                </c:pt>
                <c:pt idx="1379">
                  <c:v>39732.0</c:v>
                </c:pt>
                <c:pt idx="1380">
                  <c:v>39733.0</c:v>
                </c:pt>
                <c:pt idx="1381">
                  <c:v>39734.0</c:v>
                </c:pt>
                <c:pt idx="1382">
                  <c:v>39735.0</c:v>
                </c:pt>
                <c:pt idx="1383">
                  <c:v>39736.0</c:v>
                </c:pt>
                <c:pt idx="1384">
                  <c:v>39737.0</c:v>
                </c:pt>
                <c:pt idx="1385">
                  <c:v>39738.0</c:v>
                </c:pt>
                <c:pt idx="1386">
                  <c:v>39739.0</c:v>
                </c:pt>
                <c:pt idx="1387">
                  <c:v>39740.0</c:v>
                </c:pt>
                <c:pt idx="1388">
                  <c:v>39741.0</c:v>
                </c:pt>
                <c:pt idx="1389">
                  <c:v>39742.0</c:v>
                </c:pt>
                <c:pt idx="1390">
                  <c:v>39743.0</c:v>
                </c:pt>
                <c:pt idx="1391">
                  <c:v>39744.0</c:v>
                </c:pt>
                <c:pt idx="1392">
                  <c:v>39745.0</c:v>
                </c:pt>
                <c:pt idx="1393">
                  <c:v>39746.0</c:v>
                </c:pt>
                <c:pt idx="1394">
                  <c:v>39747.0</c:v>
                </c:pt>
                <c:pt idx="1395">
                  <c:v>39748.0</c:v>
                </c:pt>
                <c:pt idx="1396">
                  <c:v>39749.0</c:v>
                </c:pt>
                <c:pt idx="1397">
                  <c:v>39750.0</c:v>
                </c:pt>
                <c:pt idx="1398">
                  <c:v>39751.0</c:v>
                </c:pt>
                <c:pt idx="1399">
                  <c:v>39752.0</c:v>
                </c:pt>
                <c:pt idx="1400">
                  <c:v>39753.0</c:v>
                </c:pt>
                <c:pt idx="1401">
                  <c:v>39754.0</c:v>
                </c:pt>
                <c:pt idx="1402">
                  <c:v>39755.0</c:v>
                </c:pt>
                <c:pt idx="1403">
                  <c:v>39756.0</c:v>
                </c:pt>
                <c:pt idx="1404">
                  <c:v>39757.0</c:v>
                </c:pt>
                <c:pt idx="1405">
                  <c:v>39758.0</c:v>
                </c:pt>
                <c:pt idx="1406">
                  <c:v>39759.0</c:v>
                </c:pt>
                <c:pt idx="1407">
                  <c:v>39760.0</c:v>
                </c:pt>
                <c:pt idx="1408">
                  <c:v>39761.0</c:v>
                </c:pt>
                <c:pt idx="1409">
                  <c:v>39762.0</c:v>
                </c:pt>
                <c:pt idx="1410">
                  <c:v>39763.0</c:v>
                </c:pt>
                <c:pt idx="1411">
                  <c:v>39764.0</c:v>
                </c:pt>
                <c:pt idx="1412">
                  <c:v>39765.0</c:v>
                </c:pt>
                <c:pt idx="1413">
                  <c:v>39766.0</c:v>
                </c:pt>
                <c:pt idx="1414">
                  <c:v>39767.0</c:v>
                </c:pt>
                <c:pt idx="1415">
                  <c:v>39768.0</c:v>
                </c:pt>
                <c:pt idx="1416">
                  <c:v>39769.0</c:v>
                </c:pt>
                <c:pt idx="1417">
                  <c:v>39770.0</c:v>
                </c:pt>
                <c:pt idx="1418">
                  <c:v>39771.0</c:v>
                </c:pt>
                <c:pt idx="1419">
                  <c:v>39772.0</c:v>
                </c:pt>
                <c:pt idx="1420">
                  <c:v>39773.0</c:v>
                </c:pt>
                <c:pt idx="1421">
                  <c:v>39774.0</c:v>
                </c:pt>
                <c:pt idx="1422">
                  <c:v>39775.0</c:v>
                </c:pt>
                <c:pt idx="1423">
                  <c:v>39776.0</c:v>
                </c:pt>
                <c:pt idx="1424">
                  <c:v>39777.0</c:v>
                </c:pt>
                <c:pt idx="1425">
                  <c:v>39778.0</c:v>
                </c:pt>
                <c:pt idx="1426">
                  <c:v>39779.0</c:v>
                </c:pt>
                <c:pt idx="1427">
                  <c:v>39780.0</c:v>
                </c:pt>
                <c:pt idx="1428">
                  <c:v>39781.0</c:v>
                </c:pt>
                <c:pt idx="1429">
                  <c:v>39782.0</c:v>
                </c:pt>
                <c:pt idx="1430">
                  <c:v>39783.0</c:v>
                </c:pt>
                <c:pt idx="1431">
                  <c:v>39784.0</c:v>
                </c:pt>
                <c:pt idx="1432">
                  <c:v>39785.0</c:v>
                </c:pt>
                <c:pt idx="1433">
                  <c:v>39786.0</c:v>
                </c:pt>
                <c:pt idx="1434">
                  <c:v>39787.0</c:v>
                </c:pt>
                <c:pt idx="1435">
                  <c:v>39788.0</c:v>
                </c:pt>
                <c:pt idx="1436">
                  <c:v>39789.0</c:v>
                </c:pt>
                <c:pt idx="1437">
                  <c:v>39790.0</c:v>
                </c:pt>
                <c:pt idx="1438">
                  <c:v>39791.0</c:v>
                </c:pt>
                <c:pt idx="1439">
                  <c:v>39792.0</c:v>
                </c:pt>
                <c:pt idx="1440">
                  <c:v>39793.0</c:v>
                </c:pt>
                <c:pt idx="1441">
                  <c:v>39794.0</c:v>
                </c:pt>
                <c:pt idx="1442">
                  <c:v>39795.0</c:v>
                </c:pt>
                <c:pt idx="1443">
                  <c:v>39796.0</c:v>
                </c:pt>
                <c:pt idx="1444">
                  <c:v>39797.0</c:v>
                </c:pt>
                <c:pt idx="1445">
                  <c:v>39798.0</c:v>
                </c:pt>
                <c:pt idx="1446">
                  <c:v>39799.0</c:v>
                </c:pt>
                <c:pt idx="1447">
                  <c:v>39800.0</c:v>
                </c:pt>
                <c:pt idx="1448">
                  <c:v>39801.0</c:v>
                </c:pt>
                <c:pt idx="1449">
                  <c:v>39802.0</c:v>
                </c:pt>
                <c:pt idx="1450">
                  <c:v>39803.0</c:v>
                </c:pt>
                <c:pt idx="1451">
                  <c:v>39804.0</c:v>
                </c:pt>
                <c:pt idx="1452">
                  <c:v>39805.0</c:v>
                </c:pt>
                <c:pt idx="1453">
                  <c:v>39806.0</c:v>
                </c:pt>
                <c:pt idx="1454">
                  <c:v>39807.0</c:v>
                </c:pt>
                <c:pt idx="1455">
                  <c:v>39808.0</c:v>
                </c:pt>
                <c:pt idx="1456">
                  <c:v>39809.0</c:v>
                </c:pt>
                <c:pt idx="1457">
                  <c:v>39810.0</c:v>
                </c:pt>
                <c:pt idx="1458">
                  <c:v>39811.0</c:v>
                </c:pt>
                <c:pt idx="1459">
                  <c:v>39812.0</c:v>
                </c:pt>
                <c:pt idx="1460">
                  <c:v>39813.0</c:v>
                </c:pt>
              </c:numCache>
            </c:numRef>
          </c:xVal>
          <c:yVal>
            <c:numRef>
              <c:f>data!$Z$2:$Z$1462</c:f>
              <c:numCache>
                <c:formatCode>General</c:formatCode>
                <c:ptCount val="1461"/>
                <c:pt idx="0">
                  <c:v>0.21566</c:v>
                </c:pt>
                <c:pt idx="1">
                  <c:v>0.21566</c:v>
                </c:pt>
                <c:pt idx="2">
                  <c:v>0.21458</c:v>
                </c:pt>
                <c:pt idx="3">
                  <c:v>0.21262</c:v>
                </c:pt>
                <c:pt idx="4">
                  <c:v>0.211960000000001</c:v>
                </c:pt>
                <c:pt idx="5">
                  <c:v>0.212460000000002</c:v>
                </c:pt>
                <c:pt idx="6">
                  <c:v>0.21208</c:v>
                </c:pt>
                <c:pt idx="7">
                  <c:v>0.21208</c:v>
                </c:pt>
                <c:pt idx="8">
                  <c:v>0.21208</c:v>
                </c:pt>
                <c:pt idx="9">
                  <c:v>0.21242</c:v>
                </c:pt>
                <c:pt idx="10">
                  <c:v>0.21112</c:v>
                </c:pt>
                <c:pt idx="11">
                  <c:v>0.21236</c:v>
                </c:pt>
                <c:pt idx="12">
                  <c:v>0.21012</c:v>
                </c:pt>
                <c:pt idx="13">
                  <c:v>0.21116</c:v>
                </c:pt>
                <c:pt idx="14">
                  <c:v>0.21116</c:v>
                </c:pt>
                <c:pt idx="15">
                  <c:v>0.21116</c:v>
                </c:pt>
                <c:pt idx="16">
                  <c:v>0.21116</c:v>
                </c:pt>
                <c:pt idx="17">
                  <c:v>0.21258</c:v>
                </c:pt>
                <c:pt idx="18">
                  <c:v>0.2108</c:v>
                </c:pt>
                <c:pt idx="19">
                  <c:v>0.20942</c:v>
                </c:pt>
                <c:pt idx="20">
                  <c:v>0.20786</c:v>
                </c:pt>
                <c:pt idx="21">
                  <c:v>0.20786</c:v>
                </c:pt>
                <c:pt idx="22">
                  <c:v>0.20786</c:v>
                </c:pt>
                <c:pt idx="23">
                  <c:v>0.20738</c:v>
                </c:pt>
                <c:pt idx="24">
                  <c:v>0.209240000000001</c:v>
                </c:pt>
                <c:pt idx="25">
                  <c:v>0.20998</c:v>
                </c:pt>
                <c:pt idx="26">
                  <c:v>0.20934</c:v>
                </c:pt>
                <c:pt idx="27">
                  <c:v>0.208540000000001</c:v>
                </c:pt>
                <c:pt idx="28">
                  <c:v>0.208540000000001</c:v>
                </c:pt>
                <c:pt idx="29">
                  <c:v>0.208540000000001</c:v>
                </c:pt>
                <c:pt idx="30">
                  <c:v>0.2098</c:v>
                </c:pt>
                <c:pt idx="31">
                  <c:v>0.211040000000001</c:v>
                </c:pt>
                <c:pt idx="32">
                  <c:v>0.211940000000002</c:v>
                </c:pt>
                <c:pt idx="33">
                  <c:v>0.21186</c:v>
                </c:pt>
                <c:pt idx="34">
                  <c:v>0.21432</c:v>
                </c:pt>
                <c:pt idx="35">
                  <c:v>0.21432</c:v>
                </c:pt>
                <c:pt idx="36">
                  <c:v>0.21432</c:v>
                </c:pt>
                <c:pt idx="37">
                  <c:v>0.21432</c:v>
                </c:pt>
                <c:pt idx="38">
                  <c:v>0.2145</c:v>
                </c:pt>
                <c:pt idx="39">
                  <c:v>0.21328</c:v>
                </c:pt>
                <c:pt idx="40">
                  <c:v>0.215</c:v>
                </c:pt>
                <c:pt idx="41">
                  <c:v>0.21592</c:v>
                </c:pt>
                <c:pt idx="42">
                  <c:v>0.21592</c:v>
                </c:pt>
                <c:pt idx="43">
                  <c:v>0.21592</c:v>
                </c:pt>
                <c:pt idx="44">
                  <c:v>0.21582</c:v>
                </c:pt>
                <c:pt idx="45">
                  <c:v>0.216740000000002</c:v>
                </c:pt>
                <c:pt idx="46">
                  <c:v>0.216700000000001</c:v>
                </c:pt>
                <c:pt idx="47">
                  <c:v>0.21508</c:v>
                </c:pt>
                <c:pt idx="48">
                  <c:v>0.215700000000001</c:v>
                </c:pt>
                <c:pt idx="49">
                  <c:v>0.215700000000001</c:v>
                </c:pt>
                <c:pt idx="50">
                  <c:v>0.215700000000001</c:v>
                </c:pt>
                <c:pt idx="51">
                  <c:v>0.215700000000001</c:v>
                </c:pt>
                <c:pt idx="52">
                  <c:v>0.21222</c:v>
                </c:pt>
                <c:pt idx="53">
                  <c:v>0.213480000000001</c:v>
                </c:pt>
                <c:pt idx="54">
                  <c:v>0.214980000000001</c:v>
                </c:pt>
                <c:pt idx="55">
                  <c:v>0.216840000000001</c:v>
                </c:pt>
                <c:pt idx="56">
                  <c:v>0.216840000000001</c:v>
                </c:pt>
                <c:pt idx="57">
                  <c:v>0.216840000000001</c:v>
                </c:pt>
                <c:pt idx="58">
                  <c:v>0.21532</c:v>
                </c:pt>
                <c:pt idx="59">
                  <c:v>0.2166</c:v>
                </c:pt>
                <c:pt idx="60">
                  <c:v>0.216240000000002</c:v>
                </c:pt>
                <c:pt idx="61">
                  <c:v>0.21666</c:v>
                </c:pt>
                <c:pt idx="62">
                  <c:v>0.21882</c:v>
                </c:pt>
                <c:pt idx="63">
                  <c:v>0.21882</c:v>
                </c:pt>
                <c:pt idx="64">
                  <c:v>0.21882</c:v>
                </c:pt>
                <c:pt idx="65">
                  <c:v>0.218740000000002</c:v>
                </c:pt>
                <c:pt idx="66">
                  <c:v>0.218260000000001</c:v>
                </c:pt>
                <c:pt idx="67">
                  <c:v>0.21612</c:v>
                </c:pt>
                <c:pt idx="68">
                  <c:v>0.217040000000002</c:v>
                </c:pt>
                <c:pt idx="69">
                  <c:v>0.215480000000001</c:v>
                </c:pt>
                <c:pt idx="70">
                  <c:v>0.215480000000001</c:v>
                </c:pt>
                <c:pt idx="71">
                  <c:v>0.215480000000001</c:v>
                </c:pt>
                <c:pt idx="72">
                  <c:v>0.2161</c:v>
                </c:pt>
                <c:pt idx="73">
                  <c:v>0.214900000000001</c:v>
                </c:pt>
                <c:pt idx="74">
                  <c:v>0.21266</c:v>
                </c:pt>
                <c:pt idx="75">
                  <c:v>0.21252</c:v>
                </c:pt>
                <c:pt idx="76">
                  <c:v>0.2126</c:v>
                </c:pt>
                <c:pt idx="77">
                  <c:v>0.2126</c:v>
                </c:pt>
                <c:pt idx="78">
                  <c:v>0.2126</c:v>
                </c:pt>
                <c:pt idx="79">
                  <c:v>0.2113</c:v>
                </c:pt>
                <c:pt idx="80">
                  <c:v>0.20942</c:v>
                </c:pt>
                <c:pt idx="81">
                  <c:v>0.20912</c:v>
                </c:pt>
                <c:pt idx="82">
                  <c:v>0.20886</c:v>
                </c:pt>
                <c:pt idx="83">
                  <c:v>0.20886</c:v>
                </c:pt>
                <c:pt idx="84">
                  <c:v>0.20886</c:v>
                </c:pt>
                <c:pt idx="85">
                  <c:v>0.20886</c:v>
                </c:pt>
                <c:pt idx="86">
                  <c:v>0.20972</c:v>
                </c:pt>
                <c:pt idx="87">
                  <c:v>0.20812</c:v>
                </c:pt>
                <c:pt idx="88">
                  <c:v>0.21082</c:v>
                </c:pt>
                <c:pt idx="89">
                  <c:v>0.21008</c:v>
                </c:pt>
                <c:pt idx="90">
                  <c:v>0.20808</c:v>
                </c:pt>
                <c:pt idx="91">
                  <c:v>0.20808</c:v>
                </c:pt>
                <c:pt idx="92">
                  <c:v>0.20808</c:v>
                </c:pt>
                <c:pt idx="93">
                  <c:v>0.20842</c:v>
                </c:pt>
                <c:pt idx="94">
                  <c:v>0.20916</c:v>
                </c:pt>
                <c:pt idx="95">
                  <c:v>0.20972</c:v>
                </c:pt>
                <c:pt idx="96">
                  <c:v>0.21092</c:v>
                </c:pt>
                <c:pt idx="97">
                  <c:v>0.20922</c:v>
                </c:pt>
                <c:pt idx="98">
                  <c:v>0.20922</c:v>
                </c:pt>
                <c:pt idx="99">
                  <c:v>0.20922</c:v>
                </c:pt>
                <c:pt idx="100">
                  <c:v>0.20898</c:v>
                </c:pt>
                <c:pt idx="101">
                  <c:v>0.21016</c:v>
                </c:pt>
                <c:pt idx="102">
                  <c:v>0.20806</c:v>
                </c:pt>
                <c:pt idx="103">
                  <c:v>0.20558</c:v>
                </c:pt>
                <c:pt idx="104">
                  <c:v>0.20176</c:v>
                </c:pt>
                <c:pt idx="105">
                  <c:v>0.20176</c:v>
                </c:pt>
                <c:pt idx="106">
                  <c:v>0.20176</c:v>
                </c:pt>
                <c:pt idx="107">
                  <c:v>0.20142</c:v>
                </c:pt>
                <c:pt idx="108">
                  <c:v>0.20254</c:v>
                </c:pt>
                <c:pt idx="109">
                  <c:v>0.200240000000001</c:v>
                </c:pt>
                <c:pt idx="110">
                  <c:v>0.20438</c:v>
                </c:pt>
                <c:pt idx="111">
                  <c:v>0.20316</c:v>
                </c:pt>
                <c:pt idx="112">
                  <c:v>0.20316</c:v>
                </c:pt>
                <c:pt idx="113">
                  <c:v>0.20316</c:v>
                </c:pt>
                <c:pt idx="114">
                  <c:v>0.20484</c:v>
                </c:pt>
                <c:pt idx="115">
                  <c:v>0.20302</c:v>
                </c:pt>
                <c:pt idx="116">
                  <c:v>0.20398</c:v>
                </c:pt>
                <c:pt idx="117">
                  <c:v>0.2014</c:v>
                </c:pt>
                <c:pt idx="118">
                  <c:v>0.20386</c:v>
                </c:pt>
                <c:pt idx="119">
                  <c:v>0.20386</c:v>
                </c:pt>
                <c:pt idx="120">
                  <c:v>0.20386</c:v>
                </c:pt>
                <c:pt idx="121">
                  <c:v>0.20504</c:v>
                </c:pt>
                <c:pt idx="122">
                  <c:v>0.20514</c:v>
                </c:pt>
                <c:pt idx="123">
                  <c:v>0.2077</c:v>
                </c:pt>
                <c:pt idx="124">
                  <c:v>0.2068</c:v>
                </c:pt>
                <c:pt idx="125">
                  <c:v>0.2069</c:v>
                </c:pt>
                <c:pt idx="126">
                  <c:v>0.2069</c:v>
                </c:pt>
                <c:pt idx="127">
                  <c:v>0.2069</c:v>
                </c:pt>
                <c:pt idx="128">
                  <c:v>0.20768</c:v>
                </c:pt>
                <c:pt idx="129">
                  <c:v>0.20562</c:v>
                </c:pt>
                <c:pt idx="130">
                  <c:v>0.206</c:v>
                </c:pt>
                <c:pt idx="131">
                  <c:v>0.20378</c:v>
                </c:pt>
                <c:pt idx="132">
                  <c:v>0.2028</c:v>
                </c:pt>
                <c:pt idx="133">
                  <c:v>0.2028</c:v>
                </c:pt>
                <c:pt idx="134">
                  <c:v>0.2028</c:v>
                </c:pt>
                <c:pt idx="135">
                  <c:v>0.20504</c:v>
                </c:pt>
                <c:pt idx="136">
                  <c:v>0.20664</c:v>
                </c:pt>
                <c:pt idx="137">
                  <c:v>0.20928</c:v>
                </c:pt>
                <c:pt idx="138">
                  <c:v>0.20986</c:v>
                </c:pt>
                <c:pt idx="139">
                  <c:v>0.209440000000002</c:v>
                </c:pt>
                <c:pt idx="140">
                  <c:v>0.21048</c:v>
                </c:pt>
                <c:pt idx="141">
                  <c:v>0.21008</c:v>
                </c:pt>
                <c:pt idx="142">
                  <c:v>0.20916</c:v>
                </c:pt>
                <c:pt idx="143">
                  <c:v>0.20916</c:v>
                </c:pt>
                <c:pt idx="144">
                  <c:v>0.20916</c:v>
                </c:pt>
                <c:pt idx="145">
                  <c:v>0.210760000000001</c:v>
                </c:pt>
                <c:pt idx="146">
                  <c:v>0.21086</c:v>
                </c:pt>
                <c:pt idx="147">
                  <c:v>0.21086</c:v>
                </c:pt>
                <c:pt idx="148">
                  <c:v>0.21086</c:v>
                </c:pt>
                <c:pt idx="149">
                  <c:v>0.21086</c:v>
                </c:pt>
                <c:pt idx="150">
                  <c:v>0.20934</c:v>
                </c:pt>
                <c:pt idx="151">
                  <c:v>0.211</c:v>
                </c:pt>
                <c:pt idx="152">
                  <c:v>0.21106</c:v>
                </c:pt>
                <c:pt idx="153">
                  <c:v>0.21106</c:v>
                </c:pt>
                <c:pt idx="154">
                  <c:v>0.21106</c:v>
                </c:pt>
                <c:pt idx="155">
                  <c:v>0.21106</c:v>
                </c:pt>
                <c:pt idx="156">
                  <c:v>0.20934</c:v>
                </c:pt>
                <c:pt idx="157">
                  <c:v>0.20966</c:v>
                </c:pt>
                <c:pt idx="158">
                  <c:v>0.209540000000001</c:v>
                </c:pt>
                <c:pt idx="159">
                  <c:v>0.21006</c:v>
                </c:pt>
                <c:pt idx="160">
                  <c:v>0.210260000000001</c:v>
                </c:pt>
                <c:pt idx="161">
                  <c:v>0.210260000000001</c:v>
                </c:pt>
                <c:pt idx="162">
                  <c:v>0.210260000000001</c:v>
                </c:pt>
                <c:pt idx="163">
                  <c:v>0.210460000000001</c:v>
                </c:pt>
                <c:pt idx="164">
                  <c:v>0.210960000000001</c:v>
                </c:pt>
                <c:pt idx="165">
                  <c:v>0.21132</c:v>
                </c:pt>
                <c:pt idx="166">
                  <c:v>0.21158</c:v>
                </c:pt>
                <c:pt idx="167">
                  <c:v>0.212460000000002</c:v>
                </c:pt>
                <c:pt idx="168">
                  <c:v>0.212460000000002</c:v>
                </c:pt>
                <c:pt idx="169">
                  <c:v>0.212460000000002</c:v>
                </c:pt>
                <c:pt idx="170">
                  <c:v>0.21218</c:v>
                </c:pt>
                <c:pt idx="171">
                  <c:v>0.212</c:v>
                </c:pt>
                <c:pt idx="172">
                  <c:v>0.211760000000001</c:v>
                </c:pt>
                <c:pt idx="173">
                  <c:v>0.20842</c:v>
                </c:pt>
                <c:pt idx="174">
                  <c:v>0.205960000000001</c:v>
                </c:pt>
                <c:pt idx="175">
                  <c:v>0.205960000000001</c:v>
                </c:pt>
                <c:pt idx="176">
                  <c:v>0.205960000000001</c:v>
                </c:pt>
                <c:pt idx="177">
                  <c:v>0.20582</c:v>
                </c:pt>
                <c:pt idx="178">
                  <c:v>0.20812</c:v>
                </c:pt>
                <c:pt idx="179">
                  <c:v>0.20748</c:v>
                </c:pt>
                <c:pt idx="180">
                  <c:v>0.2055</c:v>
                </c:pt>
                <c:pt idx="181">
                  <c:v>0.20606</c:v>
                </c:pt>
                <c:pt idx="182">
                  <c:v>0.20606</c:v>
                </c:pt>
                <c:pt idx="183">
                  <c:v>0.20606</c:v>
                </c:pt>
                <c:pt idx="184">
                  <c:v>0.20606</c:v>
                </c:pt>
                <c:pt idx="185">
                  <c:v>0.207440000000002</c:v>
                </c:pt>
                <c:pt idx="186">
                  <c:v>0.20542</c:v>
                </c:pt>
                <c:pt idx="187">
                  <c:v>0.206040000000001</c:v>
                </c:pt>
                <c:pt idx="188">
                  <c:v>0.20898</c:v>
                </c:pt>
                <c:pt idx="189">
                  <c:v>0.20898</c:v>
                </c:pt>
                <c:pt idx="190">
                  <c:v>0.20898</c:v>
                </c:pt>
                <c:pt idx="191">
                  <c:v>0.210400000000001</c:v>
                </c:pt>
                <c:pt idx="192">
                  <c:v>0.21028</c:v>
                </c:pt>
                <c:pt idx="193">
                  <c:v>0.21114</c:v>
                </c:pt>
                <c:pt idx="194">
                  <c:v>0.21258</c:v>
                </c:pt>
                <c:pt idx="195">
                  <c:v>0.21282</c:v>
                </c:pt>
                <c:pt idx="196">
                  <c:v>0.21282</c:v>
                </c:pt>
                <c:pt idx="197">
                  <c:v>0.21282</c:v>
                </c:pt>
                <c:pt idx="198">
                  <c:v>0.2115</c:v>
                </c:pt>
                <c:pt idx="199">
                  <c:v>0.212940000000002</c:v>
                </c:pt>
                <c:pt idx="200">
                  <c:v>0.21378</c:v>
                </c:pt>
                <c:pt idx="201">
                  <c:v>0.21256</c:v>
                </c:pt>
                <c:pt idx="202">
                  <c:v>0.21302</c:v>
                </c:pt>
                <c:pt idx="203">
                  <c:v>0.21302</c:v>
                </c:pt>
                <c:pt idx="204">
                  <c:v>0.21302</c:v>
                </c:pt>
                <c:pt idx="205">
                  <c:v>0.21192</c:v>
                </c:pt>
                <c:pt idx="206">
                  <c:v>0.2116</c:v>
                </c:pt>
                <c:pt idx="207">
                  <c:v>0.212740000000002</c:v>
                </c:pt>
                <c:pt idx="208">
                  <c:v>0.21412</c:v>
                </c:pt>
                <c:pt idx="209">
                  <c:v>0.21282</c:v>
                </c:pt>
                <c:pt idx="210">
                  <c:v>0.21282</c:v>
                </c:pt>
                <c:pt idx="211">
                  <c:v>0.21282</c:v>
                </c:pt>
                <c:pt idx="212">
                  <c:v>0.212460000000002</c:v>
                </c:pt>
                <c:pt idx="213">
                  <c:v>0.21368</c:v>
                </c:pt>
                <c:pt idx="214">
                  <c:v>0.213960000000002</c:v>
                </c:pt>
                <c:pt idx="215">
                  <c:v>0.2122</c:v>
                </c:pt>
                <c:pt idx="216">
                  <c:v>0.21116</c:v>
                </c:pt>
                <c:pt idx="217">
                  <c:v>0.21116</c:v>
                </c:pt>
                <c:pt idx="218">
                  <c:v>0.21116</c:v>
                </c:pt>
                <c:pt idx="219">
                  <c:v>0.210740000000002</c:v>
                </c:pt>
                <c:pt idx="220">
                  <c:v>0.21232</c:v>
                </c:pt>
                <c:pt idx="221">
                  <c:v>0.21188</c:v>
                </c:pt>
                <c:pt idx="222">
                  <c:v>0.21372</c:v>
                </c:pt>
                <c:pt idx="223">
                  <c:v>0.212</c:v>
                </c:pt>
                <c:pt idx="224">
                  <c:v>0.212</c:v>
                </c:pt>
                <c:pt idx="225">
                  <c:v>0.212</c:v>
                </c:pt>
                <c:pt idx="226">
                  <c:v>0.21268</c:v>
                </c:pt>
                <c:pt idx="227">
                  <c:v>0.210260000000001</c:v>
                </c:pt>
                <c:pt idx="228">
                  <c:v>0.21102</c:v>
                </c:pt>
                <c:pt idx="229">
                  <c:v>0.2111</c:v>
                </c:pt>
                <c:pt idx="230">
                  <c:v>0.21118</c:v>
                </c:pt>
                <c:pt idx="231">
                  <c:v>0.21118</c:v>
                </c:pt>
                <c:pt idx="232">
                  <c:v>0.21118</c:v>
                </c:pt>
                <c:pt idx="233">
                  <c:v>0.211400000000001</c:v>
                </c:pt>
                <c:pt idx="234">
                  <c:v>0.210400000000001</c:v>
                </c:pt>
                <c:pt idx="235">
                  <c:v>0.2087</c:v>
                </c:pt>
                <c:pt idx="236">
                  <c:v>0.20902</c:v>
                </c:pt>
                <c:pt idx="237">
                  <c:v>0.207940000000002</c:v>
                </c:pt>
                <c:pt idx="238">
                  <c:v>0.207940000000002</c:v>
                </c:pt>
                <c:pt idx="239">
                  <c:v>0.207940000000002</c:v>
                </c:pt>
                <c:pt idx="240">
                  <c:v>0.209260000000001</c:v>
                </c:pt>
                <c:pt idx="241">
                  <c:v>0.20826</c:v>
                </c:pt>
                <c:pt idx="242">
                  <c:v>0.20964</c:v>
                </c:pt>
                <c:pt idx="243">
                  <c:v>0.2092</c:v>
                </c:pt>
                <c:pt idx="244">
                  <c:v>0.208940000000002</c:v>
                </c:pt>
                <c:pt idx="245">
                  <c:v>0.208940000000002</c:v>
                </c:pt>
                <c:pt idx="246">
                  <c:v>0.208940000000002</c:v>
                </c:pt>
                <c:pt idx="247">
                  <c:v>0.208940000000002</c:v>
                </c:pt>
                <c:pt idx="248">
                  <c:v>0.21178</c:v>
                </c:pt>
                <c:pt idx="249">
                  <c:v>0.21268</c:v>
                </c:pt>
                <c:pt idx="250">
                  <c:v>0.21192</c:v>
                </c:pt>
                <c:pt idx="251">
                  <c:v>0.21358</c:v>
                </c:pt>
                <c:pt idx="252">
                  <c:v>0.21358</c:v>
                </c:pt>
                <c:pt idx="253">
                  <c:v>0.21358</c:v>
                </c:pt>
                <c:pt idx="254">
                  <c:v>0.21366</c:v>
                </c:pt>
                <c:pt idx="255">
                  <c:v>0.211940000000002</c:v>
                </c:pt>
                <c:pt idx="256">
                  <c:v>0.210900000000001</c:v>
                </c:pt>
                <c:pt idx="257">
                  <c:v>0.21118</c:v>
                </c:pt>
                <c:pt idx="258">
                  <c:v>0.212840000000001</c:v>
                </c:pt>
                <c:pt idx="259">
                  <c:v>0.212840000000001</c:v>
                </c:pt>
                <c:pt idx="260">
                  <c:v>0.212840000000001</c:v>
                </c:pt>
                <c:pt idx="261">
                  <c:v>0.21116</c:v>
                </c:pt>
                <c:pt idx="262">
                  <c:v>0.20964</c:v>
                </c:pt>
                <c:pt idx="263">
                  <c:v>0.20756</c:v>
                </c:pt>
                <c:pt idx="264">
                  <c:v>0.208440000000002</c:v>
                </c:pt>
                <c:pt idx="265">
                  <c:v>0.208400000000001</c:v>
                </c:pt>
                <c:pt idx="266">
                  <c:v>0.208400000000001</c:v>
                </c:pt>
                <c:pt idx="267">
                  <c:v>0.208400000000001</c:v>
                </c:pt>
                <c:pt idx="268">
                  <c:v>0.20888</c:v>
                </c:pt>
                <c:pt idx="269">
                  <c:v>0.20912</c:v>
                </c:pt>
                <c:pt idx="270">
                  <c:v>0.209460000000001</c:v>
                </c:pt>
                <c:pt idx="271">
                  <c:v>0.21106</c:v>
                </c:pt>
                <c:pt idx="272">
                  <c:v>0.21138</c:v>
                </c:pt>
                <c:pt idx="273">
                  <c:v>0.21138</c:v>
                </c:pt>
                <c:pt idx="274">
                  <c:v>0.21138</c:v>
                </c:pt>
                <c:pt idx="275">
                  <c:v>0.2107</c:v>
                </c:pt>
                <c:pt idx="276">
                  <c:v>0.20882</c:v>
                </c:pt>
                <c:pt idx="277">
                  <c:v>0.20634</c:v>
                </c:pt>
                <c:pt idx="278">
                  <c:v>0.205740000000001</c:v>
                </c:pt>
                <c:pt idx="279">
                  <c:v>0.20584</c:v>
                </c:pt>
                <c:pt idx="280">
                  <c:v>0.20584</c:v>
                </c:pt>
                <c:pt idx="281">
                  <c:v>0.20584</c:v>
                </c:pt>
                <c:pt idx="282">
                  <c:v>0.20478</c:v>
                </c:pt>
                <c:pt idx="283">
                  <c:v>0.20506</c:v>
                </c:pt>
                <c:pt idx="284">
                  <c:v>0.20434</c:v>
                </c:pt>
                <c:pt idx="285">
                  <c:v>0.20434</c:v>
                </c:pt>
                <c:pt idx="286">
                  <c:v>0.205740000000001</c:v>
                </c:pt>
                <c:pt idx="287">
                  <c:v>0.205740000000001</c:v>
                </c:pt>
                <c:pt idx="288">
                  <c:v>0.205740000000001</c:v>
                </c:pt>
                <c:pt idx="289">
                  <c:v>0.206960000000001</c:v>
                </c:pt>
                <c:pt idx="290">
                  <c:v>0.2057</c:v>
                </c:pt>
                <c:pt idx="291">
                  <c:v>0.20828</c:v>
                </c:pt>
                <c:pt idx="292">
                  <c:v>0.20562</c:v>
                </c:pt>
                <c:pt idx="293">
                  <c:v>0.2043</c:v>
                </c:pt>
                <c:pt idx="294">
                  <c:v>0.2043</c:v>
                </c:pt>
                <c:pt idx="295">
                  <c:v>0.2043</c:v>
                </c:pt>
                <c:pt idx="296">
                  <c:v>0.2077</c:v>
                </c:pt>
                <c:pt idx="297">
                  <c:v>0.20756</c:v>
                </c:pt>
                <c:pt idx="298">
                  <c:v>0.2069</c:v>
                </c:pt>
                <c:pt idx="299">
                  <c:v>0.2046</c:v>
                </c:pt>
                <c:pt idx="300">
                  <c:v>0.20806</c:v>
                </c:pt>
                <c:pt idx="301">
                  <c:v>0.20806</c:v>
                </c:pt>
                <c:pt idx="302">
                  <c:v>0.20806</c:v>
                </c:pt>
                <c:pt idx="303">
                  <c:v>0.2088</c:v>
                </c:pt>
                <c:pt idx="304">
                  <c:v>0.20814</c:v>
                </c:pt>
                <c:pt idx="305">
                  <c:v>0.209460000000001</c:v>
                </c:pt>
                <c:pt idx="306">
                  <c:v>0.210460000000001</c:v>
                </c:pt>
                <c:pt idx="307">
                  <c:v>0.21062</c:v>
                </c:pt>
                <c:pt idx="308">
                  <c:v>0.21062</c:v>
                </c:pt>
                <c:pt idx="309">
                  <c:v>0.21062</c:v>
                </c:pt>
                <c:pt idx="310">
                  <c:v>0.21172</c:v>
                </c:pt>
                <c:pt idx="311">
                  <c:v>0.2108</c:v>
                </c:pt>
                <c:pt idx="312">
                  <c:v>0.21092</c:v>
                </c:pt>
                <c:pt idx="313">
                  <c:v>0.2128</c:v>
                </c:pt>
                <c:pt idx="314">
                  <c:v>0.21372</c:v>
                </c:pt>
                <c:pt idx="315">
                  <c:v>0.21372</c:v>
                </c:pt>
                <c:pt idx="316">
                  <c:v>0.21372</c:v>
                </c:pt>
                <c:pt idx="317">
                  <c:v>0.213940000000002</c:v>
                </c:pt>
                <c:pt idx="318">
                  <c:v>0.21372</c:v>
                </c:pt>
                <c:pt idx="319">
                  <c:v>0.2135</c:v>
                </c:pt>
                <c:pt idx="320">
                  <c:v>0.214400000000001</c:v>
                </c:pt>
                <c:pt idx="321">
                  <c:v>0.21532</c:v>
                </c:pt>
                <c:pt idx="322">
                  <c:v>0.21532</c:v>
                </c:pt>
                <c:pt idx="323">
                  <c:v>0.21532</c:v>
                </c:pt>
                <c:pt idx="324">
                  <c:v>0.216400000000001</c:v>
                </c:pt>
                <c:pt idx="325">
                  <c:v>0.217420000000001</c:v>
                </c:pt>
                <c:pt idx="326">
                  <c:v>0.21832</c:v>
                </c:pt>
                <c:pt idx="327">
                  <c:v>0.21832</c:v>
                </c:pt>
                <c:pt idx="328">
                  <c:v>0.218640000000001</c:v>
                </c:pt>
                <c:pt idx="329">
                  <c:v>0.218640000000001</c:v>
                </c:pt>
                <c:pt idx="330">
                  <c:v>0.218640000000001</c:v>
                </c:pt>
                <c:pt idx="331">
                  <c:v>0.21782</c:v>
                </c:pt>
                <c:pt idx="332">
                  <c:v>0.217760000000001</c:v>
                </c:pt>
                <c:pt idx="333">
                  <c:v>0.21612</c:v>
                </c:pt>
                <c:pt idx="334">
                  <c:v>0.218260000000001</c:v>
                </c:pt>
                <c:pt idx="335">
                  <c:v>0.217560000000001</c:v>
                </c:pt>
                <c:pt idx="336">
                  <c:v>0.217560000000001</c:v>
                </c:pt>
                <c:pt idx="337">
                  <c:v>0.217560000000001</c:v>
                </c:pt>
                <c:pt idx="338">
                  <c:v>0.216700000000001</c:v>
                </c:pt>
                <c:pt idx="339">
                  <c:v>0.21714</c:v>
                </c:pt>
                <c:pt idx="340">
                  <c:v>0.21622</c:v>
                </c:pt>
                <c:pt idx="341">
                  <c:v>0.2151</c:v>
                </c:pt>
                <c:pt idx="342">
                  <c:v>0.21558</c:v>
                </c:pt>
                <c:pt idx="343">
                  <c:v>0.21558</c:v>
                </c:pt>
                <c:pt idx="344">
                  <c:v>0.21558</c:v>
                </c:pt>
                <c:pt idx="345">
                  <c:v>0.21536</c:v>
                </c:pt>
                <c:pt idx="346">
                  <c:v>0.216480000000001</c:v>
                </c:pt>
                <c:pt idx="347">
                  <c:v>0.21768</c:v>
                </c:pt>
                <c:pt idx="348">
                  <c:v>0.21764</c:v>
                </c:pt>
                <c:pt idx="349">
                  <c:v>0.21752</c:v>
                </c:pt>
                <c:pt idx="350">
                  <c:v>0.21752</c:v>
                </c:pt>
                <c:pt idx="351">
                  <c:v>0.21752</c:v>
                </c:pt>
                <c:pt idx="352">
                  <c:v>0.216740000000002</c:v>
                </c:pt>
                <c:pt idx="353">
                  <c:v>0.21612</c:v>
                </c:pt>
                <c:pt idx="354">
                  <c:v>0.21668</c:v>
                </c:pt>
                <c:pt idx="355">
                  <c:v>0.217780000000001</c:v>
                </c:pt>
                <c:pt idx="356">
                  <c:v>0.21766</c:v>
                </c:pt>
                <c:pt idx="357">
                  <c:v>0.21766</c:v>
                </c:pt>
                <c:pt idx="358">
                  <c:v>0.21766</c:v>
                </c:pt>
                <c:pt idx="359">
                  <c:v>0.21766</c:v>
                </c:pt>
                <c:pt idx="360">
                  <c:v>0.215560000000001</c:v>
                </c:pt>
                <c:pt idx="361">
                  <c:v>0.21592</c:v>
                </c:pt>
                <c:pt idx="362">
                  <c:v>0.21568</c:v>
                </c:pt>
                <c:pt idx="363">
                  <c:v>0.21436</c:v>
                </c:pt>
                <c:pt idx="364">
                  <c:v>0.21436</c:v>
                </c:pt>
                <c:pt idx="365">
                  <c:v>0.21436</c:v>
                </c:pt>
                <c:pt idx="366">
                  <c:v>0.21436</c:v>
                </c:pt>
                <c:pt idx="367">
                  <c:v>0.216940000000002</c:v>
                </c:pt>
                <c:pt idx="368">
                  <c:v>0.2176</c:v>
                </c:pt>
                <c:pt idx="369">
                  <c:v>0.21764</c:v>
                </c:pt>
                <c:pt idx="370">
                  <c:v>0.21918</c:v>
                </c:pt>
                <c:pt idx="371">
                  <c:v>0.21918</c:v>
                </c:pt>
                <c:pt idx="372">
                  <c:v>0.21918</c:v>
                </c:pt>
                <c:pt idx="373">
                  <c:v>0.22024</c:v>
                </c:pt>
                <c:pt idx="374">
                  <c:v>0.22024</c:v>
                </c:pt>
                <c:pt idx="375">
                  <c:v>0.22086</c:v>
                </c:pt>
                <c:pt idx="376">
                  <c:v>0.219240000000002</c:v>
                </c:pt>
                <c:pt idx="377">
                  <c:v>0.219200000000001</c:v>
                </c:pt>
                <c:pt idx="378">
                  <c:v>0.219200000000001</c:v>
                </c:pt>
                <c:pt idx="379">
                  <c:v>0.219200000000001</c:v>
                </c:pt>
                <c:pt idx="380">
                  <c:v>0.219200000000001</c:v>
                </c:pt>
                <c:pt idx="381">
                  <c:v>0.217920000000001</c:v>
                </c:pt>
                <c:pt idx="382">
                  <c:v>0.2171</c:v>
                </c:pt>
                <c:pt idx="383">
                  <c:v>0.21762</c:v>
                </c:pt>
                <c:pt idx="384">
                  <c:v>0.213340000000001</c:v>
                </c:pt>
                <c:pt idx="385">
                  <c:v>0.213340000000001</c:v>
                </c:pt>
                <c:pt idx="386">
                  <c:v>0.213340000000001</c:v>
                </c:pt>
                <c:pt idx="387">
                  <c:v>0.21378</c:v>
                </c:pt>
                <c:pt idx="388">
                  <c:v>0.214240000000002</c:v>
                </c:pt>
                <c:pt idx="389">
                  <c:v>0.214200000000001</c:v>
                </c:pt>
                <c:pt idx="390">
                  <c:v>0.21618</c:v>
                </c:pt>
                <c:pt idx="391">
                  <c:v>0.21814</c:v>
                </c:pt>
                <c:pt idx="392">
                  <c:v>0.21814</c:v>
                </c:pt>
                <c:pt idx="393">
                  <c:v>0.21814</c:v>
                </c:pt>
                <c:pt idx="394">
                  <c:v>0.218</c:v>
                </c:pt>
                <c:pt idx="395">
                  <c:v>0.2173</c:v>
                </c:pt>
                <c:pt idx="396">
                  <c:v>0.21908</c:v>
                </c:pt>
                <c:pt idx="397">
                  <c:v>0.217040000000002</c:v>
                </c:pt>
                <c:pt idx="398">
                  <c:v>0.21588</c:v>
                </c:pt>
                <c:pt idx="399">
                  <c:v>0.21588</c:v>
                </c:pt>
                <c:pt idx="400">
                  <c:v>0.21588</c:v>
                </c:pt>
                <c:pt idx="401">
                  <c:v>0.215960000000002</c:v>
                </c:pt>
                <c:pt idx="402">
                  <c:v>0.215</c:v>
                </c:pt>
                <c:pt idx="403">
                  <c:v>0.21718</c:v>
                </c:pt>
                <c:pt idx="404">
                  <c:v>0.21766</c:v>
                </c:pt>
                <c:pt idx="405">
                  <c:v>0.21838</c:v>
                </c:pt>
                <c:pt idx="406">
                  <c:v>0.21838</c:v>
                </c:pt>
                <c:pt idx="407">
                  <c:v>0.21838</c:v>
                </c:pt>
                <c:pt idx="408">
                  <c:v>0.217840000000001</c:v>
                </c:pt>
                <c:pt idx="409">
                  <c:v>0.22056</c:v>
                </c:pt>
                <c:pt idx="410">
                  <c:v>0.22118</c:v>
                </c:pt>
                <c:pt idx="411">
                  <c:v>0.22242</c:v>
                </c:pt>
                <c:pt idx="412">
                  <c:v>0.2223</c:v>
                </c:pt>
                <c:pt idx="413">
                  <c:v>0.2223</c:v>
                </c:pt>
                <c:pt idx="414">
                  <c:v>0.2223</c:v>
                </c:pt>
                <c:pt idx="415">
                  <c:v>0.2223</c:v>
                </c:pt>
                <c:pt idx="416">
                  <c:v>0.22138</c:v>
                </c:pt>
                <c:pt idx="417">
                  <c:v>0.22274</c:v>
                </c:pt>
                <c:pt idx="418">
                  <c:v>0.22138</c:v>
                </c:pt>
                <c:pt idx="419">
                  <c:v>0.22124</c:v>
                </c:pt>
                <c:pt idx="420">
                  <c:v>0.22124</c:v>
                </c:pt>
                <c:pt idx="421">
                  <c:v>0.22124</c:v>
                </c:pt>
                <c:pt idx="422">
                  <c:v>0.22196</c:v>
                </c:pt>
                <c:pt idx="423">
                  <c:v>0.21986</c:v>
                </c:pt>
                <c:pt idx="424">
                  <c:v>0.22108</c:v>
                </c:pt>
                <c:pt idx="425">
                  <c:v>0.22052</c:v>
                </c:pt>
                <c:pt idx="426">
                  <c:v>0.22044</c:v>
                </c:pt>
                <c:pt idx="427">
                  <c:v>0.22044</c:v>
                </c:pt>
                <c:pt idx="428">
                  <c:v>0.22044</c:v>
                </c:pt>
                <c:pt idx="429">
                  <c:v>0.21918</c:v>
                </c:pt>
                <c:pt idx="430">
                  <c:v>0.21962</c:v>
                </c:pt>
                <c:pt idx="431">
                  <c:v>0.22012</c:v>
                </c:pt>
                <c:pt idx="432">
                  <c:v>0.219440000000002</c:v>
                </c:pt>
                <c:pt idx="433">
                  <c:v>0.22152</c:v>
                </c:pt>
                <c:pt idx="434">
                  <c:v>0.22152</c:v>
                </c:pt>
                <c:pt idx="435">
                  <c:v>0.22152</c:v>
                </c:pt>
                <c:pt idx="436">
                  <c:v>0.22152</c:v>
                </c:pt>
                <c:pt idx="437">
                  <c:v>0.22302</c:v>
                </c:pt>
                <c:pt idx="438">
                  <c:v>0.2242</c:v>
                </c:pt>
                <c:pt idx="439">
                  <c:v>0.22506</c:v>
                </c:pt>
                <c:pt idx="440">
                  <c:v>0.2256</c:v>
                </c:pt>
                <c:pt idx="441">
                  <c:v>0.2256</c:v>
                </c:pt>
                <c:pt idx="442">
                  <c:v>0.2256</c:v>
                </c:pt>
                <c:pt idx="443">
                  <c:v>0.2255</c:v>
                </c:pt>
                <c:pt idx="444">
                  <c:v>0.2247</c:v>
                </c:pt>
                <c:pt idx="445">
                  <c:v>0.22634</c:v>
                </c:pt>
                <c:pt idx="446">
                  <c:v>0.2254</c:v>
                </c:pt>
                <c:pt idx="447">
                  <c:v>0.2256</c:v>
                </c:pt>
                <c:pt idx="448">
                  <c:v>0.2256</c:v>
                </c:pt>
                <c:pt idx="449">
                  <c:v>0.2256</c:v>
                </c:pt>
                <c:pt idx="450">
                  <c:v>0.225</c:v>
                </c:pt>
                <c:pt idx="451">
                  <c:v>0.2231</c:v>
                </c:pt>
                <c:pt idx="452">
                  <c:v>0.22432</c:v>
                </c:pt>
                <c:pt idx="453">
                  <c:v>0.22302</c:v>
                </c:pt>
                <c:pt idx="454">
                  <c:v>0.22218</c:v>
                </c:pt>
                <c:pt idx="455">
                  <c:v>0.22218</c:v>
                </c:pt>
                <c:pt idx="456">
                  <c:v>0.22218</c:v>
                </c:pt>
                <c:pt idx="457">
                  <c:v>0.2229</c:v>
                </c:pt>
                <c:pt idx="458">
                  <c:v>0.22408</c:v>
                </c:pt>
                <c:pt idx="459">
                  <c:v>0.2248</c:v>
                </c:pt>
                <c:pt idx="460">
                  <c:v>0.22432</c:v>
                </c:pt>
                <c:pt idx="461">
                  <c:v>0.2224</c:v>
                </c:pt>
                <c:pt idx="462">
                  <c:v>0.2224</c:v>
                </c:pt>
                <c:pt idx="463">
                  <c:v>0.2224</c:v>
                </c:pt>
                <c:pt idx="464">
                  <c:v>0.22282</c:v>
                </c:pt>
                <c:pt idx="465">
                  <c:v>0.2218</c:v>
                </c:pt>
                <c:pt idx="466">
                  <c:v>0.2226</c:v>
                </c:pt>
                <c:pt idx="467">
                  <c:v>0.22276</c:v>
                </c:pt>
                <c:pt idx="468">
                  <c:v>0.22276</c:v>
                </c:pt>
                <c:pt idx="469">
                  <c:v>0.22276</c:v>
                </c:pt>
                <c:pt idx="470">
                  <c:v>0.22276</c:v>
                </c:pt>
                <c:pt idx="471">
                  <c:v>0.22148</c:v>
                </c:pt>
                <c:pt idx="472">
                  <c:v>0.22538</c:v>
                </c:pt>
                <c:pt idx="473">
                  <c:v>0.22558</c:v>
                </c:pt>
                <c:pt idx="474">
                  <c:v>0.22686</c:v>
                </c:pt>
                <c:pt idx="475">
                  <c:v>0.226940000000001</c:v>
                </c:pt>
                <c:pt idx="476">
                  <c:v>0.226940000000001</c:v>
                </c:pt>
                <c:pt idx="477">
                  <c:v>0.226940000000001</c:v>
                </c:pt>
                <c:pt idx="478">
                  <c:v>0.22672</c:v>
                </c:pt>
                <c:pt idx="479">
                  <c:v>0.22566</c:v>
                </c:pt>
                <c:pt idx="480">
                  <c:v>0.22708</c:v>
                </c:pt>
                <c:pt idx="481">
                  <c:v>0.22766</c:v>
                </c:pt>
                <c:pt idx="482">
                  <c:v>0.22734</c:v>
                </c:pt>
                <c:pt idx="483">
                  <c:v>0.22734</c:v>
                </c:pt>
                <c:pt idx="484">
                  <c:v>0.22734</c:v>
                </c:pt>
                <c:pt idx="485">
                  <c:v>0.22686</c:v>
                </c:pt>
                <c:pt idx="486">
                  <c:v>0.22832</c:v>
                </c:pt>
                <c:pt idx="487">
                  <c:v>0.228</c:v>
                </c:pt>
                <c:pt idx="488">
                  <c:v>0.22878</c:v>
                </c:pt>
                <c:pt idx="489">
                  <c:v>0.23156</c:v>
                </c:pt>
                <c:pt idx="490">
                  <c:v>0.23156</c:v>
                </c:pt>
                <c:pt idx="491">
                  <c:v>0.23156</c:v>
                </c:pt>
                <c:pt idx="492">
                  <c:v>0.2317</c:v>
                </c:pt>
                <c:pt idx="493">
                  <c:v>0.2328</c:v>
                </c:pt>
                <c:pt idx="494">
                  <c:v>0.23286</c:v>
                </c:pt>
                <c:pt idx="495">
                  <c:v>0.23002</c:v>
                </c:pt>
                <c:pt idx="496">
                  <c:v>0.22762</c:v>
                </c:pt>
                <c:pt idx="497">
                  <c:v>0.22762</c:v>
                </c:pt>
                <c:pt idx="498">
                  <c:v>0.22762</c:v>
                </c:pt>
                <c:pt idx="499">
                  <c:v>0.22858</c:v>
                </c:pt>
                <c:pt idx="500">
                  <c:v>0.2284</c:v>
                </c:pt>
                <c:pt idx="501">
                  <c:v>0.22412</c:v>
                </c:pt>
                <c:pt idx="502">
                  <c:v>0.22256</c:v>
                </c:pt>
                <c:pt idx="503">
                  <c:v>0.22288</c:v>
                </c:pt>
                <c:pt idx="504">
                  <c:v>0.22288</c:v>
                </c:pt>
                <c:pt idx="505">
                  <c:v>0.22288</c:v>
                </c:pt>
                <c:pt idx="506">
                  <c:v>0.2225</c:v>
                </c:pt>
                <c:pt idx="507">
                  <c:v>0.22196</c:v>
                </c:pt>
                <c:pt idx="508">
                  <c:v>0.22234</c:v>
                </c:pt>
                <c:pt idx="509">
                  <c:v>0.22422</c:v>
                </c:pt>
                <c:pt idx="510">
                  <c:v>0.22558</c:v>
                </c:pt>
                <c:pt idx="511">
                  <c:v>0.22558</c:v>
                </c:pt>
                <c:pt idx="512">
                  <c:v>0.22558</c:v>
                </c:pt>
                <c:pt idx="513">
                  <c:v>0.22558</c:v>
                </c:pt>
                <c:pt idx="514">
                  <c:v>0.22188</c:v>
                </c:pt>
                <c:pt idx="515">
                  <c:v>0.22336</c:v>
                </c:pt>
                <c:pt idx="516">
                  <c:v>0.2252</c:v>
                </c:pt>
                <c:pt idx="517">
                  <c:v>0.22496</c:v>
                </c:pt>
                <c:pt idx="518">
                  <c:v>0.22496</c:v>
                </c:pt>
                <c:pt idx="519">
                  <c:v>0.22496</c:v>
                </c:pt>
                <c:pt idx="520">
                  <c:v>0.22098</c:v>
                </c:pt>
                <c:pt idx="521">
                  <c:v>0.22004</c:v>
                </c:pt>
                <c:pt idx="522">
                  <c:v>0.21862</c:v>
                </c:pt>
                <c:pt idx="523">
                  <c:v>0.218780000000001</c:v>
                </c:pt>
                <c:pt idx="524">
                  <c:v>0.217840000000001</c:v>
                </c:pt>
                <c:pt idx="525">
                  <c:v>0.217840000000001</c:v>
                </c:pt>
                <c:pt idx="526">
                  <c:v>0.217840000000001</c:v>
                </c:pt>
                <c:pt idx="527">
                  <c:v>0.21586</c:v>
                </c:pt>
                <c:pt idx="528">
                  <c:v>0.21412</c:v>
                </c:pt>
                <c:pt idx="529">
                  <c:v>0.216340000000001</c:v>
                </c:pt>
                <c:pt idx="530">
                  <c:v>0.2203</c:v>
                </c:pt>
                <c:pt idx="531">
                  <c:v>0.2203</c:v>
                </c:pt>
                <c:pt idx="532">
                  <c:v>0.2203</c:v>
                </c:pt>
                <c:pt idx="533">
                  <c:v>0.2203</c:v>
                </c:pt>
                <c:pt idx="534">
                  <c:v>0.218840000000001</c:v>
                </c:pt>
                <c:pt idx="535">
                  <c:v>0.2195</c:v>
                </c:pt>
                <c:pt idx="536">
                  <c:v>0.22158</c:v>
                </c:pt>
                <c:pt idx="537">
                  <c:v>0.22038</c:v>
                </c:pt>
                <c:pt idx="538">
                  <c:v>0.219780000000001</c:v>
                </c:pt>
                <c:pt idx="539">
                  <c:v>0.219780000000001</c:v>
                </c:pt>
                <c:pt idx="540">
                  <c:v>0.219780000000001</c:v>
                </c:pt>
                <c:pt idx="541">
                  <c:v>0.2209</c:v>
                </c:pt>
                <c:pt idx="542">
                  <c:v>0.2185</c:v>
                </c:pt>
                <c:pt idx="543">
                  <c:v>0.219480000000001</c:v>
                </c:pt>
                <c:pt idx="544">
                  <c:v>0.22382</c:v>
                </c:pt>
                <c:pt idx="545">
                  <c:v>0.223</c:v>
                </c:pt>
                <c:pt idx="546">
                  <c:v>0.223</c:v>
                </c:pt>
                <c:pt idx="547">
                  <c:v>0.223</c:v>
                </c:pt>
                <c:pt idx="548">
                  <c:v>0.22456</c:v>
                </c:pt>
                <c:pt idx="549">
                  <c:v>0.22456</c:v>
                </c:pt>
                <c:pt idx="550">
                  <c:v>0.22304</c:v>
                </c:pt>
                <c:pt idx="551">
                  <c:v>0.2245</c:v>
                </c:pt>
                <c:pt idx="552">
                  <c:v>0.22182</c:v>
                </c:pt>
                <c:pt idx="553">
                  <c:v>0.22182</c:v>
                </c:pt>
                <c:pt idx="554">
                  <c:v>0.22182</c:v>
                </c:pt>
                <c:pt idx="555">
                  <c:v>0.22208</c:v>
                </c:pt>
                <c:pt idx="556">
                  <c:v>0.2227</c:v>
                </c:pt>
                <c:pt idx="557">
                  <c:v>0.22026</c:v>
                </c:pt>
                <c:pt idx="558">
                  <c:v>0.216920000000001</c:v>
                </c:pt>
                <c:pt idx="559">
                  <c:v>0.21478</c:v>
                </c:pt>
                <c:pt idx="560">
                  <c:v>0.21478</c:v>
                </c:pt>
                <c:pt idx="561">
                  <c:v>0.21478</c:v>
                </c:pt>
                <c:pt idx="562">
                  <c:v>0.214940000000002</c:v>
                </c:pt>
                <c:pt idx="563">
                  <c:v>0.215980000000001</c:v>
                </c:pt>
                <c:pt idx="564">
                  <c:v>0.22022</c:v>
                </c:pt>
                <c:pt idx="565">
                  <c:v>0.218560000000001</c:v>
                </c:pt>
                <c:pt idx="566">
                  <c:v>0.21736</c:v>
                </c:pt>
                <c:pt idx="567">
                  <c:v>0.21736</c:v>
                </c:pt>
                <c:pt idx="568">
                  <c:v>0.21736</c:v>
                </c:pt>
                <c:pt idx="569">
                  <c:v>0.22102</c:v>
                </c:pt>
                <c:pt idx="570">
                  <c:v>0.22208</c:v>
                </c:pt>
                <c:pt idx="571">
                  <c:v>0.22206</c:v>
                </c:pt>
                <c:pt idx="572">
                  <c:v>0.222</c:v>
                </c:pt>
                <c:pt idx="573">
                  <c:v>0.2244</c:v>
                </c:pt>
                <c:pt idx="574">
                  <c:v>0.2244</c:v>
                </c:pt>
                <c:pt idx="575">
                  <c:v>0.2244</c:v>
                </c:pt>
                <c:pt idx="576">
                  <c:v>0.22372</c:v>
                </c:pt>
                <c:pt idx="577">
                  <c:v>0.22252</c:v>
                </c:pt>
                <c:pt idx="578">
                  <c:v>0.224</c:v>
                </c:pt>
                <c:pt idx="579">
                  <c:v>0.22486</c:v>
                </c:pt>
                <c:pt idx="580">
                  <c:v>0.2248</c:v>
                </c:pt>
                <c:pt idx="581">
                  <c:v>0.2248</c:v>
                </c:pt>
                <c:pt idx="582">
                  <c:v>0.2248</c:v>
                </c:pt>
                <c:pt idx="583">
                  <c:v>0.22438</c:v>
                </c:pt>
                <c:pt idx="584">
                  <c:v>0.22348</c:v>
                </c:pt>
                <c:pt idx="585">
                  <c:v>0.22152</c:v>
                </c:pt>
                <c:pt idx="586">
                  <c:v>0.22248</c:v>
                </c:pt>
                <c:pt idx="587">
                  <c:v>0.22176</c:v>
                </c:pt>
                <c:pt idx="588">
                  <c:v>0.22176</c:v>
                </c:pt>
                <c:pt idx="589">
                  <c:v>0.22176</c:v>
                </c:pt>
                <c:pt idx="590">
                  <c:v>0.22196</c:v>
                </c:pt>
                <c:pt idx="591">
                  <c:v>0.2246</c:v>
                </c:pt>
                <c:pt idx="592">
                  <c:v>0.22654</c:v>
                </c:pt>
                <c:pt idx="593">
                  <c:v>0.2267</c:v>
                </c:pt>
                <c:pt idx="594">
                  <c:v>0.22762</c:v>
                </c:pt>
                <c:pt idx="595">
                  <c:v>0.22762</c:v>
                </c:pt>
                <c:pt idx="596">
                  <c:v>0.22762</c:v>
                </c:pt>
                <c:pt idx="597">
                  <c:v>0.2269</c:v>
                </c:pt>
                <c:pt idx="598">
                  <c:v>0.2268</c:v>
                </c:pt>
                <c:pt idx="599">
                  <c:v>0.22596</c:v>
                </c:pt>
                <c:pt idx="600">
                  <c:v>0.22608</c:v>
                </c:pt>
                <c:pt idx="601">
                  <c:v>0.22568</c:v>
                </c:pt>
                <c:pt idx="602">
                  <c:v>0.22568</c:v>
                </c:pt>
                <c:pt idx="603">
                  <c:v>0.22568</c:v>
                </c:pt>
                <c:pt idx="604">
                  <c:v>0.22704</c:v>
                </c:pt>
                <c:pt idx="605">
                  <c:v>0.2274</c:v>
                </c:pt>
                <c:pt idx="606">
                  <c:v>0.22766</c:v>
                </c:pt>
                <c:pt idx="607">
                  <c:v>0.22762</c:v>
                </c:pt>
                <c:pt idx="608">
                  <c:v>0.22928</c:v>
                </c:pt>
                <c:pt idx="609">
                  <c:v>0.22928</c:v>
                </c:pt>
                <c:pt idx="610">
                  <c:v>0.22928</c:v>
                </c:pt>
                <c:pt idx="611">
                  <c:v>0.22928</c:v>
                </c:pt>
                <c:pt idx="612">
                  <c:v>0.22938</c:v>
                </c:pt>
                <c:pt idx="613">
                  <c:v>0.22812</c:v>
                </c:pt>
                <c:pt idx="614">
                  <c:v>0.22662</c:v>
                </c:pt>
                <c:pt idx="615">
                  <c:v>0.22784</c:v>
                </c:pt>
                <c:pt idx="616">
                  <c:v>0.22784</c:v>
                </c:pt>
                <c:pt idx="617">
                  <c:v>0.22784</c:v>
                </c:pt>
                <c:pt idx="618">
                  <c:v>0.227940000000001</c:v>
                </c:pt>
                <c:pt idx="619">
                  <c:v>0.22996</c:v>
                </c:pt>
                <c:pt idx="620">
                  <c:v>0.23086</c:v>
                </c:pt>
                <c:pt idx="621">
                  <c:v>0.23054</c:v>
                </c:pt>
                <c:pt idx="622">
                  <c:v>0.23122</c:v>
                </c:pt>
                <c:pt idx="623">
                  <c:v>0.23122</c:v>
                </c:pt>
                <c:pt idx="624">
                  <c:v>0.23122</c:v>
                </c:pt>
                <c:pt idx="625">
                  <c:v>0.2311</c:v>
                </c:pt>
                <c:pt idx="626">
                  <c:v>0.23082</c:v>
                </c:pt>
                <c:pt idx="627">
                  <c:v>0.23226</c:v>
                </c:pt>
                <c:pt idx="628">
                  <c:v>0.23066</c:v>
                </c:pt>
                <c:pt idx="629">
                  <c:v>0.23016</c:v>
                </c:pt>
                <c:pt idx="630">
                  <c:v>0.23016</c:v>
                </c:pt>
                <c:pt idx="631">
                  <c:v>0.23016</c:v>
                </c:pt>
                <c:pt idx="632">
                  <c:v>0.23152</c:v>
                </c:pt>
                <c:pt idx="633">
                  <c:v>0.23338</c:v>
                </c:pt>
                <c:pt idx="634">
                  <c:v>0.23378</c:v>
                </c:pt>
                <c:pt idx="635">
                  <c:v>0.23436</c:v>
                </c:pt>
                <c:pt idx="636">
                  <c:v>0.23358</c:v>
                </c:pt>
                <c:pt idx="637">
                  <c:v>0.23358</c:v>
                </c:pt>
                <c:pt idx="638">
                  <c:v>0.23358</c:v>
                </c:pt>
                <c:pt idx="639">
                  <c:v>0.2334</c:v>
                </c:pt>
                <c:pt idx="640">
                  <c:v>0.23454</c:v>
                </c:pt>
                <c:pt idx="641">
                  <c:v>0.23702</c:v>
                </c:pt>
                <c:pt idx="642">
                  <c:v>0.23734</c:v>
                </c:pt>
                <c:pt idx="643">
                  <c:v>0.237</c:v>
                </c:pt>
                <c:pt idx="644">
                  <c:v>0.237</c:v>
                </c:pt>
                <c:pt idx="645">
                  <c:v>0.237</c:v>
                </c:pt>
                <c:pt idx="646">
                  <c:v>0.23716</c:v>
                </c:pt>
                <c:pt idx="647">
                  <c:v>0.23734</c:v>
                </c:pt>
                <c:pt idx="648">
                  <c:v>0.23704</c:v>
                </c:pt>
                <c:pt idx="649">
                  <c:v>0.238960000000001</c:v>
                </c:pt>
                <c:pt idx="650">
                  <c:v>0.23922</c:v>
                </c:pt>
                <c:pt idx="651">
                  <c:v>0.23922</c:v>
                </c:pt>
                <c:pt idx="652">
                  <c:v>0.23922</c:v>
                </c:pt>
                <c:pt idx="653">
                  <c:v>0.23962</c:v>
                </c:pt>
                <c:pt idx="654">
                  <c:v>0.239</c:v>
                </c:pt>
                <c:pt idx="655">
                  <c:v>0.23986</c:v>
                </c:pt>
                <c:pt idx="656">
                  <c:v>0.240240000000001</c:v>
                </c:pt>
                <c:pt idx="657">
                  <c:v>0.240040000000001</c:v>
                </c:pt>
                <c:pt idx="658">
                  <c:v>0.240040000000001</c:v>
                </c:pt>
                <c:pt idx="659">
                  <c:v>0.240040000000001</c:v>
                </c:pt>
                <c:pt idx="660">
                  <c:v>0.24234</c:v>
                </c:pt>
                <c:pt idx="661">
                  <c:v>0.24256</c:v>
                </c:pt>
                <c:pt idx="662">
                  <c:v>0.2427</c:v>
                </c:pt>
                <c:pt idx="663">
                  <c:v>0.24328</c:v>
                </c:pt>
                <c:pt idx="664">
                  <c:v>0.2418</c:v>
                </c:pt>
                <c:pt idx="665">
                  <c:v>0.2418</c:v>
                </c:pt>
                <c:pt idx="666">
                  <c:v>0.2418</c:v>
                </c:pt>
                <c:pt idx="667">
                  <c:v>0.24172</c:v>
                </c:pt>
                <c:pt idx="668">
                  <c:v>0.24162</c:v>
                </c:pt>
                <c:pt idx="669">
                  <c:v>0.24062</c:v>
                </c:pt>
                <c:pt idx="670">
                  <c:v>0.24038</c:v>
                </c:pt>
                <c:pt idx="671">
                  <c:v>0.23972</c:v>
                </c:pt>
                <c:pt idx="672">
                  <c:v>0.23972</c:v>
                </c:pt>
                <c:pt idx="673">
                  <c:v>0.23972</c:v>
                </c:pt>
                <c:pt idx="674">
                  <c:v>0.24212</c:v>
                </c:pt>
                <c:pt idx="675">
                  <c:v>0.24314</c:v>
                </c:pt>
                <c:pt idx="676">
                  <c:v>0.243540000000001</c:v>
                </c:pt>
                <c:pt idx="677">
                  <c:v>0.24206</c:v>
                </c:pt>
                <c:pt idx="678">
                  <c:v>0.24216</c:v>
                </c:pt>
                <c:pt idx="679">
                  <c:v>0.24216</c:v>
                </c:pt>
                <c:pt idx="680">
                  <c:v>0.24216</c:v>
                </c:pt>
                <c:pt idx="681">
                  <c:v>0.24264</c:v>
                </c:pt>
                <c:pt idx="682">
                  <c:v>0.24436</c:v>
                </c:pt>
                <c:pt idx="683">
                  <c:v>0.245040000000001</c:v>
                </c:pt>
                <c:pt idx="684">
                  <c:v>0.24612</c:v>
                </c:pt>
                <c:pt idx="685">
                  <c:v>0.24686</c:v>
                </c:pt>
                <c:pt idx="686">
                  <c:v>0.24686</c:v>
                </c:pt>
                <c:pt idx="687">
                  <c:v>0.24686</c:v>
                </c:pt>
                <c:pt idx="688">
                  <c:v>0.246340000000001</c:v>
                </c:pt>
                <c:pt idx="689">
                  <c:v>0.246440000000002</c:v>
                </c:pt>
                <c:pt idx="690">
                  <c:v>0.246540000000001</c:v>
                </c:pt>
                <c:pt idx="691">
                  <c:v>0.246540000000001</c:v>
                </c:pt>
                <c:pt idx="692">
                  <c:v>0.2456</c:v>
                </c:pt>
                <c:pt idx="693">
                  <c:v>0.2456</c:v>
                </c:pt>
                <c:pt idx="694">
                  <c:v>0.2456</c:v>
                </c:pt>
                <c:pt idx="695">
                  <c:v>0.242440000000002</c:v>
                </c:pt>
                <c:pt idx="696">
                  <c:v>0.24272</c:v>
                </c:pt>
                <c:pt idx="697">
                  <c:v>0.244540000000001</c:v>
                </c:pt>
                <c:pt idx="698">
                  <c:v>0.244440000000002</c:v>
                </c:pt>
                <c:pt idx="699">
                  <c:v>0.24388</c:v>
                </c:pt>
                <c:pt idx="700">
                  <c:v>0.24388</c:v>
                </c:pt>
                <c:pt idx="701">
                  <c:v>0.24388</c:v>
                </c:pt>
                <c:pt idx="702">
                  <c:v>0.24568</c:v>
                </c:pt>
                <c:pt idx="703">
                  <c:v>0.24664</c:v>
                </c:pt>
                <c:pt idx="704">
                  <c:v>0.24618</c:v>
                </c:pt>
                <c:pt idx="705">
                  <c:v>0.24556</c:v>
                </c:pt>
                <c:pt idx="706">
                  <c:v>0.24614</c:v>
                </c:pt>
                <c:pt idx="707">
                  <c:v>0.24614</c:v>
                </c:pt>
                <c:pt idx="708">
                  <c:v>0.24614</c:v>
                </c:pt>
                <c:pt idx="709">
                  <c:v>0.246560000000001</c:v>
                </c:pt>
                <c:pt idx="710">
                  <c:v>0.24632</c:v>
                </c:pt>
                <c:pt idx="711">
                  <c:v>0.24636</c:v>
                </c:pt>
                <c:pt idx="712">
                  <c:v>0.248340000000001</c:v>
                </c:pt>
                <c:pt idx="713">
                  <c:v>0.248920000000001</c:v>
                </c:pt>
                <c:pt idx="714">
                  <c:v>0.248920000000001</c:v>
                </c:pt>
                <c:pt idx="715">
                  <c:v>0.248920000000001</c:v>
                </c:pt>
                <c:pt idx="716">
                  <c:v>0.24882</c:v>
                </c:pt>
                <c:pt idx="717">
                  <c:v>0.249420000000001</c:v>
                </c:pt>
                <c:pt idx="718">
                  <c:v>0.249280000000001</c:v>
                </c:pt>
                <c:pt idx="719">
                  <c:v>0.248420000000001</c:v>
                </c:pt>
                <c:pt idx="720">
                  <c:v>0.24686</c:v>
                </c:pt>
                <c:pt idx="721">
                  <c:v>0.24686</c:v>
                </c:pt>
                <c:pt idx="722">
                  <c:v>0.24686</c:v>
                </c:pt>
                <c:pt idx="723">
                  <c:v>0.24686</c:v>
                </c:pt>
                <c:pt idx="724">
                  <c:v>0.24816</c:v>
                </c:pt>
                <c:pt idx="725">
                  <c:v>0.25022</c:v>
                </c:pt>
                <c:pt idx="726">
                  <c:v>0.25004</c:v>
                </c:pt>
                <c:pt idx="727">
                  <c:v>0.249260000000001</c:v>
                </c:pt>
                <c:pt idx="728">
                  <c:v>0.249260000000001</c:v>
                </c:pt>
                <c:pt idx="729">
                  <c:v>0.249260000000001</c:v>
                </c:pt>
                <c:pt idx="730">
                  <c:v>0.249260000000001</c:v>
                </c:pt>
                <c:pt idx="731">
                  <c:v>0.249260000000001</c:v>
                </c:pt>
                <c:pt idx="732">
                  <c:v>0.2495</c:v>
                </c:pt>
                <c:pt idx="733">
                  <c:v>0.24962</c:v>
                </c:pt>
                <c:pt idx="734">
                  <c:v>0.247960000000002</c:v>
                </c:pt>
                <c:pt idx="735">
                  <c:v>0.248460000000002</c:v>
                </c:pt>
                <c:pt idx="736">
                  <c:v>0.248460000000002</c:v>
                </c:pt>
                <c:pt idx="737">
                  <c:v>0.248460000000002</c:v>
                </c:pt>
                <c:pt idx="738">
                  <c:v>0.248340000000001</c:v>
                </c:pt>
                <c:pt idx="739">
                  <c:v>0.248840000000001</c:v>
                </c:pt>
                <c:pt idx="740">
                  <c:v>0.2503</c:v>
                </c:pt>
                <c:pt idx="741">
                  <c:v>0.25112</c:v>
                </c:pt>
                <c:pt idx="742">
                  <c:v>0.25112</c:v>
                </c:pt>
                <c:pt idx="743">
                  <c:v>0.25112</c:v>
                </c:pt>
                <c:pt idx="744">
                  <c:v>0.25112</c:v>
                </c:pt>
                <c:pt idx="745">
                  <c:v>0.25166</c:v>
                </c:pt>
                <c:pt idx="746">
                  <c:v>0.25154</c:v>
                </c:pt>
                <c:pt idx="747">
                  <c:v>0.25136</c:v>
                </c:pt>
                <c:pt idx="748">
                  <c:v>0.25132</c:v>
                </c:pt>
                <c:pt idx="749">
                  <c:v>0.25132</c:v>
                </c:pt>
                <c:pt idx="750">
                  <c:v>0.25132</c:v>
                </c:pt>
                <c:pt idx="751">
                  <c:v>0.249540000000002</c:v>
                </c:pt>
                <c:pt idx="752">
                  <c:v>0.25068</c:v>
                </c:pt>
                <c:pt idx="753">
                  <c:v>0.25244</c:v>
                </c:pt>
                <c:pt idx="754">
                  <c:v>0.25006</c:v>
                </c:pt>
                <c:pt idx="755">
                  <c:v>0.249740000000002</c:v>
                </c:pt>
                <c:pt idx="756">
                  <c:v>0.249740000000002</c:v>
                </c:pt>
                <c:pt idx="757">
                  <c:v>0.249740000000002</c:v>
                </c:pt>
                <c:pt idx="758">
                  <c:v>0.24982</c:v>
                </c:pt>
                <c:pt idx="759">
                  <c:v>0.25046</c:v>
                </c:pt>
                <c:pt idx="760">
                  <c:v>0.25244</c:v>
                </c:pt>
                <c:pt idx="761">
                  <c:v>0.25348</c:v>
                </c:pt>
                <c:pt idx="762">
                  <c:v>0.25306</c:v>
                </c:pt>
                <c:pt idx="763">
                  <c:v>0.25306</c:v>
                </c:pt>
                <c:pt idx="764">
                  <c:v>0.25306</c:v>
                </c:pt>
                <c:pt idx="765">
                  <c:v>0.25324</c:v>
                </c:pt>
                <c:pt idx="766">
                  <c:v>0.25332</c:v>
                </c:pt>
                <c:pt idx="767">
                  <c:v>0.25334</c:v>
                </c:pt>
                <c:pt idx="768">
                  <c:v>0.25276</c:v>
                </c:pt>
                <c:pt idx="769">
                  <c:v>0.25162</c:v>
                </c:pt>
                <c:pt idx="770">
                  <c:v>0.25162</c:v>
                </c:pt>
                <c:pt idx="771">
                  <c:v>0.25162</c:v>
                </c:pt>
                <c:pt idx="772">
                  <c:v>0.25106</c:v>
                </c:pt>
                <c:pt idx="773">
                  <c:v>0.2531</c:v>
                </c:pt>
                <c:pt idx="774">
                  <c:v>0.25484</c:v>
                </c:pt>
                <c:pt idx="775">
                  <c:v>0.2553</c:v>
                </c:pt>
                <c:pt idx="776">
                  <c:v>0.25536</c:v>
                </c:pt>
                <c:pt idx="777">
                  <c:v>0.25536</c:v>
                </c:pt>
                <c:pt idx="778">
                  <c:v>0.25536</c:v>
                </c:pt>
                <c:pt idx="779">
                  <c:v>0.25536</c:v>
                </c:pt>
                <c:pt idx="780">
                  <c:v>0.25574</c:v>
                </c:pt>
                <c:pt idx="781">
                  <c:v>0.25476</c:v>
                </c:pt>
                <c:pt idx="782">
                  <c:v>0.25372</c:v>
                </c:pt>
                <c:pt idx="783">
                  <c:v>0.25294</c:v>
                </c:pt>
                <c:pt idx="784">
                  <c:v>0.25294</c:v>
                </c:pt>
                <c:pt idx="785">
                  <c:v>0.25294</c:v>
                </c:pt>
                <c:pt idx="786">
                  <c:v>0.25264</c:v>
                </c:pt>
                <c:pt idx="787">
                  <c:v>0.24432</c:v>
                </c:pt>
                <c:pt idx="788">
                  <c:v>0.24538</c:v>
                </c:pt>
                <c:pt idx="789">
                  <c:v>0.24468</c:v>
                </c:pt>
                <c:pt idx="790">
                  <c:v>0.24228</c:v>
                </c:pt>
                <c:pt idx="791">
                  <c:v>0.24228</c:v>
                </c:pt>
                <c:pt idx="792">
                  <c:v>0.24228</c:v>
                </c:pt>
                <c:pt idx="793">
                  <c:v>0.241</c:v>
                </c:pt>
                <c:pt idx="794">
                  <c:v>0.24416</c:v>
                </c:pt>
                <c:pt idx="795">
                  <c:v>0.243840000000001</c:v>
                </c:pt>
                <c:pt idx="796">
                  <c:v>0.24522</c:v>
                </c:pt>
                <c:pt idx="797">
                  <c:v>0.24552</c:v>
                </c:pt>
                <c:pt idx="798">
                  <c:v>0.24552</c:v>
                </c:pt>
                <c:pt idx="799">
                  <c:v>0.24552</c:v>
                </c:pt>
                <c:pt idx="800">
                  <c:v>0.24638</c:v>
                </c:pt>
                <c:pt idx="801">
                  <c:v>0.24152</c:v>
                </c:pt>
                <c:pt idx="802">
                  <c:v>0.24266</c:v>
                </c:pt>
                <c:pt idx="803">
                  <c:v>0.2432</c:v>
                </c:pt>
                <c:pt idx="804">
                  <c:v>0.2422</c:v>
                </c:pt>
                <c:pt idx="805">
                  <c:v>0.2422</c:v>
                </c:pt>
                <c:pt idx="806">
                  <c:v>0.2422</c:v>
                </c:pt>
                <c:pt idx="807">
                  <c:v>0.24452</c:v>
                </c:pt>
                <c:pt idx="808">
                  <c:v>0.245760000000001</c:v>
                </c:pt>
                <c:pt idx="809">
                  <c:v>0.248960000000002</c:v>
                </c:pt>
                <c:pt idx="810">
                  <c:v>0.24922</c:v>
                </c:pt>
                <c:pt idx="811">
                  <c:v>0.24962</c:v>
                </c:pt>
                <c:pt idx="812">
                  <c:v>0.24962</c:v>
                </c:pt>
                <c:pt idx="813">
                  <c:v>0.24962</c:v>
                </c:pt>
                <c:pt idx="814">
                  <c:v>0.24938</c:v>
                </c:pt>
                <c:pt idx="815">
                  <c:v>0.247940000000002</c:v>
                </c:pt>
                <c:pt idx="816">
                  <c:v>0.246</c:v>
                </c:pt>
                <c:pt idx="817">
                  <c:v>0.246980000000001</c:v>
                </c:pt>
                <c:pt idx="818">
                  <c:v>0.24708</c:v>
                </c:pt>
                <c:pt idx="819">
                  <c:v>0.24708</c:v>
                </c:pt>
                <c:pt idx="820">
                  <c:v>0.24708</c:v>
                </c:pt>
                <c:pt idx="821">
                  <c:v>0.24764</c:v>
                </c:pt>
                <c:pt idx="822">
                  <c:v>0.2502</c:v>
                </c:pt>
                <c:pt idx="823">
                  <c:v>0.2506</c:v>
                </c:pt>
                <c:pt idx="824">
                  <c:v>0.2512</c:v>
                </c:pt>
                <c:pt idx="825">
                  <c:v>0.2512</c:v>
                </c:pt>
                <c:pt idx="826">
                  <c:v>0.2512</c:v>
                </c:pt>
                <c:pt idx="827">
                  <c:v>0.2512</c:v>
                </c:pt>
                <c:pt idx="828">
                  <c:v>0.25138</c:v>
                </c:pt>
                <c:pt idx="829">
                  <c:v>0.25148</c:v>
                </c:pt>
                <c:pt idx="830">
                  <c:v>0.249700000000001</c:v>
                </c:pt>
                <c:pt idx="831">
                  <c:v>0.25106</c:v>
                </c:pt>
                <c:pt idx="832">
                  <c:v>0.25224</c:v>
                </c:pt>
                <c:pt idx="833">
                  <c:v>0.25224</c:v>
                </c:pt>
                <c:pt idx="834">
                  <c:v>0.25224</c:v>
                </c:pt>
                <c:pt idx="835">
                  <c:v>0.2544</c:v>
                </c:pt>
                <c:pt idx="836">
                  <c:v>0.25546</c:v>
                </c:pt>
                <c:pt idx="837">
                  <c:v>0.25608</c:v>
                </c:pt>
                <c:pt idx="838">
                  <c:v>0.25618</c:v>
                </c:pt>
                <c:pt idx="839">
                  <c:v>0.25924</c:v>
                </c:pt>
                <c:pt idx="840">
                  <c:v>0.25924</c:v>
                </c:pt>
                <c:pt idx="841">
                  <c:v>0.25924</c:v>
                </c:pt>
                <c:pt idx="842">
                  <c:v>0.258380000000002</c:v>
                </c:pt>
                <c:pt idx="843">
                  <c:v>0.25908</c:v>
                </c:pt>
                <c:pt idx="844">
                  <c:v>0.2618</c:v>
                </c:pt>
                <c:pt idx="845">
                  <c:v>0.26212</c:v>
                </c:pt>
                <c:pt idx="846">
                  <c:v>0.26242</c:v>
                </c:pt>
                <c:pt idx="847">
                  <c:v>0.26242</c:v>
                </c:pt>
                <c:pt idx="848">
                  <c:v>0.26242</c:v>
                </c:pt>
                <c:pt idx="849">
                  <c:v>0.26126</c:v>
                </c:pt>
                <c:pt idx="850">
                  <c:v>0.26272</c:v>
                </c:pt>
                <c:pt idx="851">
                  <c:v>0.26424</c:v>
                </c:pt>
                <c:pt idx="852">
                  <c:v>0.264820000000002</c:v>
                </c:pt>
                <c:pt idx="853">
                  <c:v>0.2653</c:v>
                </c:pt>
                <c:pt idx="854">
                  <c:v>0.2653</c:v>
                </c:pt>
                <c:pt idx="855">
                  <c:v>0.2653</c:v>
                </c:pt>
                <c:pt idx="856">
                  <c:v>0.26626</c:v>
                </c:pt>
                <c:pt idx="857">
                  <c:v>0.26618</c:v>
                </c:pt>
                <c:pt idx="858">
                  <c:v>0.26726</c:v>
                </c:pt>
                <c:pt idx="859">
                  <c:v>0.2643</c:v>
                </c:pt>
                <c:pt idx="860">
                  <c:v>0.26652</c:v>
                </c:pt>
                <c:pt idx="861">
                  <c:v>0.26652</c:v>
                </c:pt>
                <c:pt idx="862">
                  <c:v>0.26652</c:v>
                </c:pt>
                <c:pt idx="863">
                  <c:v>0.26694</c:v>
                </c:pt>
                <c:pt idx="864">
                  <c:v>0.26768</c:v>
                </c:pt>
                <c:pt idx="865">
                  <c:v>0.26976</c:v>
                </c:pt>
                <c:pt idx="866">
                  <c:v>0.26954</c:v>
                </c:pt>
                <c:pt idx="867">
                  <c:v>0.27114</c:v>
                </c:pt>
                <c:pt idx="868">
                  <c:v>0.27114</c:v>
                </c:pt>
                <c:pt idx="869">
                  <c:v>0.27114</c:v>
                </c:pt>
                <c:pt idx="870">
                  <c:v>0.27086</c:v>
                </c:pt>
                <c:pt idx="871">
                  <c:v>0.2708</c:v>
                </c:pt>
                <c:pt idx="872">
                  <c:v>0.27052</c:v>
                </c:pt>
                <c:pt idx="873">
                  <c:v>0.268820000000002</c:v>
                </c:pt>
                <c:pt idx="874">
                  <c:v>0.27014</c:v>
                </c:pt>
                <c:pt idx="875">
                  <c:v>0.27014</c:v>
                </c:pt>
                <c:pt idx="876">
                  <c:v>0.27014</c:v>
                </c:pt>
                <c:pt idx="877">
                  <c:v>0.27014</c:v>
                </c:pt>
                <c:pt idx="878">
                  <c:v>0.27042</c:v>
                </c:pt>
                <c:pt idx="879">
                  <c:v>0.27266</c:v>
                </c:pt>
                <c:pt idx="880">
                  <c:v>0.27256</c:v>
                </c:pt>
                <c:pt idx="881">
                  <c:v>0.27336</c:v>
                </c:pt>
                <c:pt idx="882">
                  <c:v>0.27336</c:v>
                </c:pt>
                <c:pt idx="883">
                  <c:v>0.27336</c:v>
                </c:pt>
                <c:pt idx="884">
                  <c:v>0.27352</c:v>
                </c:pt>
                <c:pt idx="885">
                  <c:v>0.2719</c:v>
                </c:pt>
                <c:pt idx="886">
                  <c:v>0.269320000000003</c:v>
                </c:pt>
                <c:pt idx="887">
                  <c:v>0.26534</c:v>
                </c:pt>
                <c:pt idx="888">
                  <c:v>0.268480000000001</c:v>
                </c:pt>
                <c:pt idx="889">
                  <c:v>0.268480000000001</c:v>
                </c:pt>
                <c:pt idx="890">
                  <c:v>0.268480000000001</c:v>
                </c:pt>
                <c:pt idx="891">
                  <c:v>0.2685</c:v>
                </c:pt>
                <c:pt idx="892">
                  <c:v>0.2659</c:v>
                </c:pt>
                <c:pt idx="893">
                  <c:v>0.26964</c:v>
                </c:pt>
                <c:pt idx="894">
                  <c:v>0.27108</c:v>
                </c:pt>
                <c:pt idx="895">
                  <c:v>0.27278</c:v>
                </c:pt>
                <c:pt idx="896">
                  <c:v>0.27278</c:v>
                </c:pt>
                <c:pt idx="897">
                  <c:v>0.27278</c:v>
                </c:pt>
                <c:pt idx="898">
                  <c:v>0.27226</c:v>
                </c:pt>
                <c:pt idx="899">
                  <c:v>0.2727</c:v>
                </c:pt>
                <c:pt idx="900">
                  <c:v>0.26978</c:v>
                </c:pt>
                <c:pt idx="901">
                  <c:v>0.27092</c:v>
                </c:pt>
                <c:pt idx="902">
                  <c:v>0.2672</c:v>
                </c:pt>
                <c:pt idx="903">
                  <c:v>0.2672</c:v>
                </c:pt>
                <c:pt idx="904">
                  <c:v>0.2672</c:v>
                </c:pt>
                <c:pt idx="905">
                  <c:v>0.26704</c:v>
                </c:pt>
                <c:pt idx="906">
                  <c:v>0.26676</c:v>
                </c:pt>
                <c:pt idx="907">
                  <c:v>0.26856</c:v>
                </c:pt>
                <c:pt idx="908">
                  <c:v>0.26844</c:v>
                </c:pt>
                <c:pt idx="909">
                  <c:v>0.26818</c:v>
                </c:pt>
                <c:pt idx="910">
                  <c:v>0.26818</c:v>
                </c:pt>
                <c:pt idx="911">
                  <c:v>0.26818</c:v>
                </c:pt>
                <c:pt idx="912">
                  <c:v>0.2707</c:v>
                </c:pt>
                <c:pt idx="913">
                  <c:v>0.27154</c:v>
                </c:pt>
                <c:pt idx="914">
                  <c:v>0.27154</c:v>
                </c:pt>
                <c:pt idx="915">
                  <c:v>0.271320000000003</c:v>
                </c:pt>
                <c:pt idx="916">
                  <c:v>0.27224</c:v>
                </c:pt>
                <c:pt idx="917">
                  <c:v>0.27224</c:v>
                </c:pt>
                <c:pt idx="918">
                  <c:v>0.27224</c:v>
                </c:pt>
                <c:pt idx="919">
                  <c:v>0.273</c:v>
                </c:pt>
                <c:pt idx="920">
                  <c:v>0.27004</c:v>
                </c:pt>
                <c:pt idx="921">
                  <c:v>0.27156</c:v>
                </c:pt>
                <c:pt idx="922">
                  <c:v>0.27724</c:v>
                </c:pt>
                <c:pt idx="923">
                  <c:v>0.27814</c:v>
                </c:pt>
                <c:pt idx="924">
                  <c:v>0.27814</c:v>
                </c:pt>
                <c:pt idx="925">
                  <c:v>0.27814</c:v>
                </c:pt>
                <c:pt idx="926">
                  <c:v>0.27902</c:v>
                </c:pt>
                <c:pt idx="927">
                  <c:v>0.27944</c:v>
                </c:pt>
                <c:pt idx="928">
                  <c:v>0.27836</c:v>
                </c:pt>
                <c:pt idx="929">
                  <c:v>0.28</c:v>
                </c:pt>
                <c:pt idx="930">
                  <c:v>0.27702</c:v>
                </c:pt>
                <c:pt idx="931">
                  <c:v>0.27702</c:v>
                </c:pt>
                <c:pt idx="932">
                  <c:v>0.27702</c:v>
                </c:pt>
                <c:pt idx="933">
                  <c:v>0.278860000000001</c:v>
                </c:pt>
                <c:pt idx="934">
                  <c:v>0.27434</c:v>
                </c:pt>
                <c:pt idx="935">
                  <c:v>0.2757</c:v>
                </c:pt>
                <c:pt idx="936">
                  <c:v>0.26946</c:v>
                </c:pt>
                <c:pt idx="937">
                  <c:v>0.2653</c:v>
                </c:pt>
                <c:pt idx="938">
                  <c:v>0.2653</c:v>
                </c:pt>
                <c:pt idx="939">
                  <c:v>0.2653</c:v>
                </c:pt>
                <c:pt idx="940">
                  <c:v>0.26716</c:v>
                </c:pt>
                <c:pt idx="941">
                  <c:v>0.26424</c:v>
                </c:pt>
                <c:pt idx="942">
                  <c:v>0.26724</c:v>
                </c:pt>
                <c:pt idx="943">
                  <c:v>0.26926</c:v>
                </c:pt>
                <c:pt idx="944">
                  <c:v>0.26364</c:v>
                </c:pt>
                <c:pt idx="945">
                  <c:v>0.269380000000003</c:v>
                </c:pt>
                <c:pt idx="946">
                  <c:v>0.269380000000003</c:v>
                </c:pt>
                <c:pt idx="947">
                  <c:v>0.269380000000003</c:v>
                </c:pt>
                <c:pt idx="948">
                  <c:v>0.27008</c:v>
                </c:pt>
                <c:pt idx="949">
                  <c:v>0.27316</c:v>
                </c:pt>
                <c:pt idx="950">
                  <c:v>0.26542</c:v>
                </c:pt>
                <c:pt idx="951">
                  <c:v>0.2648</c:v>
                </c:pt>
                <c:pt idx="952">
                  <c:v>0.2648</c:v>
                </c:pt>
                <c:pt idx="953">
                  <c:v>0.2648</c:v>
                </c:pt>
                <c:pt idx="954">
                  <c:v>0.26474</c:v>
                </c:pt>
                <c:pt idx="955">
                  <c:v>0.26058</c:v>
                </c:pt>
                <c:pt idx="956">
                  <c:v>0.25722</c:v>
                </c:pt>
                <c:pt idx="957">
                  <c:v>0.25692</c:v>
                </c:pt>
                <c:pt idx="958">
                  <c:v>0.26158</c:v>
                </c:pt>
                <c:pt idx="959">
                  <c:v>0.26158</c:v>
                </c:pt>
                <c:pt idx="960">
                  <c:v>0.26158</c:v>
                </c:pt>
                <c:pt idx="961">
                  <c:v>0.26242</c:v>
                </c:pt>
                <c:pt idx="962">
                  <c:v>0.261820000000001</c:v>
                </c:pt>
                <c:pt idx="963">
                  <c:v>0.26472</c:v>
                </c:pt>
                <c:pt idx="964">
                  <c:v>0.26472</c:v>
                </c:pt>
                <c:pt idx="965">
                  <c:v>0.26758</c:v>
                </c:pt>
                <c:pt idx="966">
                  <c:v>0.26758</c:v>
                </c:pt>
                <c:pt idx="967">
                  <c:v>0.26758</c:v>
                </c:pt>
                <c:pt idx="968">
                  <c:v>0.26644</c:v>
                </c:pt>
                <c:pt idx="969">
                  <c:v>0.26084</c:v>
                </c:pt>
                <c:pt idx="970">
                  <c:v>0.26578</c:v>
                </c:pt>
                <c:pt idx="971">
                  <c:v>0.26478</c:v>
                </c:pt>
                <c:pt idx="972">
                  <c:v>0.26716</c:v>
                </c:pt>
                <c:pt idx="973">
                  <c:v>0.26716</c:v>
                </c:pt>
                <c:pt idx="974">
                  <c:v>0.26716</c:v>
                </c:pt>
                <c:pt idx="975">
                  <c:v>0.26716</c:v>
                </c:pt>
                <c:pt idx="976">
                  <c:v>0.268980000000001</c:v>
                </c:pt>
                <c:pt idx="977">
                  <c:v>0.2661</c:v>
                </c:pt>
                <c:pt idx="978">
                  <c:v>0.26726</c:v>
                </c:pt>
                <c:pt idx="979">
                  <c:v>0.26226</c:v>
                </c:pt>
                <c:pt idx="980">
                  <c:v>0.26226</c:v>
                </c:pt>
                <c:pt idx="981">
                  <c:v>0.26226</c:v>
                </c:pt>
                <c:pt idx="982">
                  <c:v>0.26256</c:v>
                </c:pt>
                <c:pt idx="983">
                  <c:v>0.26616</c:v>
                </c:pt>
                <c:pt idx="984">
                  <c:v>0.26584</c:v>
                </c:pt>
                <c:pt idx="985">
                  <c:v>0.2685</c:v>
                </c:pt>
                <c:pt idx="986">
                  <c:v>0.26886</c:v>
                </c:pt>
                <c:pt idx="987">
                  <c:v>0.26886</c:v>
                </c:pt>
                <c:pt idx="988">
                  <c:v>0.26886</c:v>
                </c:pt>
                <c:pt idx="989">
                  <c:v>0.26806</c:v>
                </c:pt>
                <c:pt idx="990">
                  <c:v>0.27478</c:v>
                </c:pt>
                <c:pt idx="991">
                  <c:v>0.276320000000003</c:v>
                </c:pt>
                <c:pt idx="992">
                  <c:v>0.27534</c:v>
                </c:pt>
                <c:pt idx="993">
                  <c:v>0.2764</c:v>
                </c:pt>
                <c:pt idx="994">
                  <c:v>0.2764</c:v>
                </c:pt>
                <c:pt idx="995">
                  <c:v>0.2764</c:v>
                </c:pt>
                <c:pt idx="996">
                  <c:v>0.27518</c:v>
                </c:pt>
                <c:pt idx="997">
                  <c:v>0.27558</c:v>
                </c:pt>
                <c:pt idx="998">
                  <c:v>0.27756</c:v>
                </c:pt>
                <c:pt idx="999">
                  <c:v>0.27826</c:v>
                </c:pt>
                <c:pt idx="1000">
                  <c:v>0.277920000000002</c:v>
                </c:pt>
                <c:pt idx="1001">
                  <c:v>0.277920000000002</c:v>
                </c:pt>
                <c:pt idx="1002">
                  <c:v>0.277920000000002</c:v>
                </c:pt>
                <c:pt idx="1003">
                  <c:v>0.28176</c:v>
                </c:pt>
                <c:pt idx="1004">
                  <c:v>0.28094</c:v>
                </c:pt>
                <c:pt idx="1005">
                  <c:v>0.279360000000001</c:v>
                </c:pt>
                <c:pt idx="1006">
                  <c:v>0.279480000000003</c:v>
                </c:pt>
                <c:pt idx="1007">
                  <c:v>0.281320000000003</c:v>
                </c:pt>
                <c:pt idx="1008">
                  <c:v>0.281320000000003</c:v>
                </c:pt>
                <c:pt idx="1009">
                  <c:v>0.281320000000003</c:v>
                </c:pt>
                <c:pt idx="1010">
                  <c:v>0.280880000000003</c:v>
                </c:pt>
                <c:pt idx="1011">
                  <c:v>0.2833</c:v>
                </c:pt>
                <c:pt idx="1012">
                  <c:v>0.281580000000001</c:v>
                </c:pt>
                <c:pt idx="1013">
                  <c:v>0.2803</c:v>
                </c:pt>
                <c:pt idx="1014">
                  <c:v>0.281860000000002</c:v>
                </c:pt>
                <c:pt idx="1015">
                  <c:v>0.281860000000002</c:v>
                </c:pt>
                <c:pt idx="1016">
                  <c:v>0.281860000000002</c:v>
                </c:pt>
                <c:pt idx="1017">
                  <c:v>0.2797</c:v>
                </c:pt>
                <c:pt idx="1018">
                  <c:v>0.27826</c:v>
                </c:pt>
                <c:pt idx="1019">
                  <c:v>0.27786</c:v>
                </c:pt>
                <c:pt idx="1020">
                  <c:v>0.27778</c:v>
                </c:pt>
                <c:pt idx="1021">
                  <c:v>0.27044</c:v>
                </c:pt>
                <c:pt idx="1022">
                  <c:v>0.27044</c:v>
                </c:pt>
                <c:pt idx="1023">
                  <c:v>0.27044</c:v>
                </c:pt>
                <c:pt idx="1024">
                  <c:v>0.27134</c:v>
                </c:pt>
                <c:pt idx="1025">
                  <c:v>0.27352</c:v>
                </c:pt>
                <c:pt idx="1026">
                  <c:v>0.2735</c:v>
                </c:pt>
                <c:pt idx="1027">
                  <c:v>0.27344</c:v>
                </c:pt>
                <c:pt idx="1028">
                  <c:v>0.27614</c:v>
                </c:pt>
                <c:pt idx="1029">
                  <c:v>0.27614</c:v>
                </c:pt>
                <c:pt idx="1030">
                  <c:v>0.27614</c:v>
                </c:pt>
                <c:pt idx="1031">
                  <c:v>0.2774</c:v>
                </c:pt>
                <c:pt idx="1032">
                  <c:v>0.27584</c:v>
                </c:pt>
                <c:pt idx="1033">
                  <c:v>0.2786</c:v>
                </c:pt>
                <c:pt idx="1034">
                  <c:v>0.27136</c:v>
                </c:pt>
                <c:pt idx="1035">
                  <c:v>0.2719</c:v>
                </c:pt>
                <c:pt idx="1036">
                  <c:v>0.2719</c:v>
                </c:pt>
                <c:pt idx="1037">
                  <c:v>0.2719</c:v>
                </c:pt>
                <c:pt idx="1038">
                  <c:v>0.27086</c:v>
                </c:pt>
                <c:pt idx="1039">
                  <c:v>0.27322</c:v>
                </c:pt>
                <c:pt idx="1040">
                  <c:v>0.266</c:v>
                </c:pt>
                <c:pt idx="1041">
                  <c:v>0.265320000000002</c:v>
                </c:pt>
                <c:pt idx="1042">
                  <c:v>0.26086</c:v>
                </c:pt>
                <c:pt idx="1043">
                  <c:v>0.26086</c:v>
                </c:pt>
                <c:pt idx="1044">
                  <c:v>0.26086</c:v>
                </c:pt>
                <c:pt idx="1045">
                  <c:v>0.25976</c:v>
                </c:pt>
                <c:pt idx="1046">
                  <c:v>0.26614</c:v>
                </c:pt>
                <c:pt idx="1047">
                  <c:v>0.26462</c:v>
                </c:pt>
                <c:pt idx="1048">
                  <c:v>0.2622</c:v>
                </c:pt>
                <c:pt idx="1049">
                  <c:v>0.26354</c:v>
                </c:pt>
                <c:pt idx="1050">
                  <c:v>0.26354</c:v>
                </c:pt>
                <c:pt idx="1051">
                  <c:v>0.26354</c:v>
                </c:pt>
                <c:pt idx="1052">
                  <c:v>0.25916</c:v>
                </c:pt>
                <c:pt idx="1053">
                  <c:v>0.2602</c:v>
                </c:pt>
                <c:pt idx="1054">
                  <c:v>0.25598</c:v>
                </c:pt>
                <c:pt idx="1055">
                  <c:v>0.25598</c:v>
                </c:pt>
                <c:pt idx="1056">
                  <c:v>0.25962</c:v>
                </c:pt>
                <c:pt idx="1057">
                  <c:v>0.25962</c:v>
                </c:pt>
                <c:pt idx="1058">
                  <c:v>0.25962</c:v>
                </c:pt>
                <c:pt idx="1059">
                  <c:v>0.25486</c:v>
                </c:pt>
                <c:pt idx="1060">
                  <c:v>0.25916</c:v>
                </c:pt>
                <c:pt idx="1061">
                  <c:v>0.26578</c:v>
                </c:pt>
                <c:pt idx="1062">
                  <c:v>0.26624</c:v>
                </c:pt>
                <c:pt idx="1063">
                  <c:v>0.26744</c:v>
                </c:pt>
                <c:pt idx="1064">
                  <c:v>0.26744</c:v>
                </c:pt>
                <c:pt idx="1065">
                  <c:v>0.26744</c:v>
                </c:pt>
                <c:pt idx="1066">
                  <c:v>0.2663</c:v>
                </c:pt>
                <c:pt idx="1067">
                  <c:v>0.26498</c:v>
                </c:pt>
                <c:pt idx="1068">
                  <c:v>0.2689</c:v>
                </c:pt>
                <c:pt idx="1069">
                  <c:v>0.2724</c:v>
                </c:pt>
                <c:pt idx="1070">
                  <c:v>0.27252</c:v>
                </c:pt>
                <c:pt idx="1071">
                  <c:v>0.27252</c:v>
                </c:pt>
                <c:pt idx="1072">
                  <c:v>0.27252</c:v>
                </c:pt>
                <c:pt idx="1073">
                  <c:v>0.27454</c:v>
                </c:pt>
                <c:pt idx="1074">
                  <c:v>0.26866</c:v>
                </c:pt>
                <c:pt idx="1075">
                  <c:v>0.269480000000002</c:v>
                </c:pt>
                <c:pt idx="1076">
                  <c:v>0.27036</c:v>
                </c:pt>
                <c:pt idx="1077">
                  <c:v>0.2668</c:v>
                </c:pt>
                <c:pt idx="1078">
                  <c:v>0.2668</c:v>
                </c:pt>
                <c:pt idx="1079">
                  <c:v>0.2668</c:v>
                </c:pt>
                <c:pt idx="1080">
                  <c:v>0.26334</c:v>
                </c:pt>
                <c:pt idx="1081">
                  <c:v>0.26464</c:v>
                </c:pt>
                <c:pt idx="1082">
                  <c:v>0.26414</c:v>
                </c:pt>
                <c:pt idx="1083">
                  <c:v>0.26492</c:v>
                </c:pt>
                <c:pt idx="1084">
                  <c:v>0.26902</c:v>
                </c:pt>
                <c:pt idx="1085">
                  <c:v>0.26902</c:v>
                </c:pt>
                <c:pt idx="1086">
                  <c:v>0.26902</c:v>
                </c:pt>
                <c:pt idx="1087">
                  <c:v>0.270980000000002</c:v>
                </c:pt>
                <c:pt idx="1088">
                  <c:v>0.270980000000002</c:v>
                </c:pt>
                <c:pt idx="1089">
                  <c:v>0.27104</c:v>
                </c:pt>
                <c:pt idx="1090">
                  <c:v>0.2672</c:v>
                </c:pt>
                <c:pt idx="1091">
                  <c:v>0.267320000000002</c:v>
                </c:pt>
                <c:pt idx="1092">
                  <c:v>0.267320000000002</c:v>
                </c:pt>
                <c:pt idx="1093">
                  <c:v>0.267320000000002</c:v>
                </c:pt>
                <c:pt idx="1094">
                  <c:v>0.2653</c:v>
                </c:pt>
                <c:pt idx="1095">
                  <c:v>0.2653</c:v>
                </c:pt>
                <c:pt idx="1096">
                  <c:v>0.260880000000002</c:v>
                </c:pt>
                <c:pt idx="1097">
                  <c:v>0.26114</c:v>
                </c:pt>
                <c:pt idx="1098">
                  <c:v>0.256</c:v>
                </c:pt>
                <c:pt idx="1099">
                  <c:v>0.256</c:v>
                </c:pt>
                <c:pt idx="1100">
                  <c:v>0.256</c:v>
                </c:pt>
                <c:pt idx="1101">
                  <c:v>0.25654</c:v>
                </c:pt>
                <c:pt idx="1102">
                  <c:v>0.25178</c:v>
                </c:pt>
                <c:pt idx="1103">
                  <c:v>0.2547</c:v>
                </c:pt>
                <c:pt idx="1104">
                  <c:v>0.25706</c:v>
                </c:pt>
                <c:pt idx="1105">
                  <c:v>0.25212</c:v>
                </c:pt>
                <c:pt idx="1106">
                  <c:v>0.25212</c:v>
                </c:pt>
                <c:pt idx="1107">
                  <c:v>0.25212</c:v>
                </c:pt>
                <c:pt idx="1108">
                  <c:v>0.25556</c:v>
                </c:pt>
                <c:pt idx="1109">
                  <c:v>0.25002</c:v>
                </c:pt>
                <c:pt idx="1110">
                  <c:v>0.24932</c:v>
                </c:pt>
                <c:pt idx="1111">
                  <c:v>0.24318</c:v>
                </c:pt>
                <c:pt idx="1112">
                  <c:v>0.24198</c:v>
                </c:pt>
                <c:pt idx="1113">
                  <c:v>0.24198</c:v>
                </c:pt>
                <c:pt idx="1114">
                  <c:v>0.24198</c:v>
                </c:pt>
                <c:pt idx="1115">
                  <c:v>0.24198</c:v>
                </c:pt>
                <c:pt idx="1116">
                  <c:v>0.23942</c:v>
                </c:pt>
                <c:pt idx="1117">
                  <c:v>0.245400000000001</c:v>
                </c:pt>
                <c:pt idx="1118">
                  <c:v>0.24758</c:v>
                </c:pt>
                <c:pt idx="1119">
                  <c:v>0.24414</c:v>
                </c:pt>
                <c:pt idx="1120">
                  <c:v>0.24414</c:v>
                </c:pt>
                <c:pt idx="1121">
                  <c:v>0.24414</c:v>
                </c:pt>
                <c:pt idx="1122">
                  <c:v>0.24768</c:v>
                </c:pt>
                <c:pt idx="1123">
                  <c:v>0.2496</c:v>
                </c:pt>
                <c:pt idx="1124">
                  <c:v>0.24886</c:v>
                </c:pt>
                <c:pt idx="1125">
                  <c:v>0.253</c:v>
                </c:pt>
                <c:pt idx="1126">
                  <c:v>0.25486</c:v>
                </c:pt>
                <c:pt idx="1127">
                  <c:v>0.25486</c:v>
                </c:pt>
                <c:pt idx="1128">
                  <c:v>0.25486</c:v>
                </c:pt>
                <c:pt idx="1129">
                  <c:v>0.2527</c:v>
                </c:pt>
                <c:pt idx="1130">
                  <c:v>0.2453</c:v>
                </c:pt>
                <c:pt idx="1131">
                  <c:v>0.244</c:v>
                </c:pt>
                <c:pt idx="1132">
                  <c:v>0.244940000000002</c:v>
                </c:pt>
                <c:pt idx="1133">
                  <c:v>0.24364</c:v>
                </c:pt>
                <c:pt idx="1134">
                  <c:v>0.24364</c:v>
                </c:pt>
                <c:pt idx="1135">
                  <c:v>0.24364</c:v>
                </c:pt>
                <c:pt idx="1136">
                  <c:v>0.2448</c:v>
                </c:pt>
                <c:pt idx="1137">
                  <c:v>0.247460000000002</c:v>
                </c:pt>
                <c:pt idx="1138">
                  <c:v>0.25104</c:v>
                </c:pt>
                <c:pt idx="1139">
                  <c:v>0.247540000000002</c:v>
                </c:pt>
                <c:pt idx="1140">
                  <c:v>0.246960000000002</c:v>
                </c:pt>
                <c:pt idx="1141">
                  <c:v>0.246960000000002</c:v>
                </c:pt>
                <c:pt idx="1142">
                  <c:v>0.246960000000002</c:v>
                </c:pt>
                <c:pt idx="1143">
                  <c:v>0.246960000000002</c:v>
                </c:pt>
                <c:pt idx="1144">
                  <c:v>0.246740000000002</c:v>
                </c:pt>
                <c:pt idx="1145">
                  <c:v>0.248540000000002</c:v>
                </c:pt>
                <c:pt idx="1146">
                  <c:v>0.24568</c:v>
                </c:pt>
                <c:pt idx="1147">
                  <c:v>0.24762</c:v>
                </c:pt>
                <c:pt idx="1148">
                  <c:v>0.24762</c:v>
                </c:pt>
                <c:pt idx="1149">
                  <c:v>0.24762</c:v>
                </c:pt>
                <c:pt idx="1150">
                  <c:v>0.2514</c:v>
                </c:pt>
                <c:pt idx="1151">
                  <c:v>0.2537</c:v>
                </c:pt>
                <c:pt idx="1152">
                  <c:v>0.25388</c:v>
                </c:pt>
                <c:pt idx="1153">
                  <c:v>0.25164</c:v>
                </c:pt>
                <c:pt idx="1154">
                  <c:v>0.24532</c:v>
                </c:pt>
                <c:pt idx="1155">
                  <c:v>0.24532</c:v>
                </c:pt>
                <c:pt idx="1156">
                  <c:v>0.24532</c:v>
                </c:pt>
                <c:pt idx="1157">
                  <c:v>0.24518</c:v>
                </c:pt>
                <c:pt idx="1158">
                  <c:v>0.24428</c:v>
                </c:pt>
                <c:pt idx="1159">
                  <c:v>0.2451</c:v>
                </c:pt>
                <c:pt idx="1160">
                  <c:v>0.2408</c:v>
                </c:pt>
                <c:pt idx="1161">
                  <c:v>0.23788</c:v>
                </c:pt>
                <c:pt idx="1162">
                  <c:v>0.23788</c:v>
                </c:pt>
                <c:pt idx="1163">
                  <c:v>0.23788</c:v>
                </c:pt>
                <c:pt idx="1164">
                  <c:v>0.2348</c:v>
                </c:pt>
                <c:pt idx="1165">
                  <c:v>0.24314</c:v>
                </c:pt>
                <c:pt idx="1166">
                  <c:v>0.2422</c:v>
                </c:pt>
                <c:pt idx="1167">
                  <c:v>0.24292</c:v>
                </c:pt>
                <c:pt idx="1168">
                  <c:v>0.23902</c:v>
                </c:pt>
                <c:pt idx="1169">
                  <c:v>0.23902</c:v>
                </c:pt>
                <c:pt idx="1170">
                  <c:v>0.23902</c:v>
                </c:pt>
                <c:pt idx="1171">
                  <c:v>0.239440000000002</c:v>
                </c:pt>
                <c:pt idx="1172">
                  <c:v>0.24786</c:v>
                </c:pt>
                <c:pt idx="1173">
                  <c:v>0.242</c:v>
                </c:pt>
                <c:pt idx="1174">
                  <c:v>0.24722</c:v>
                </c:pt>
                <c:pt idx="1175">
                  <c:v>0.24722</c:v>
                </c:pt>
                <c:pt idx="1176">
                  <c:v>0.24722</c:v>
                </c:pt>
                <c:pt idx="1177">
                  <c:v>0.24722</c:v>
                </c:pt>
                <c:pt idx="1178">
                  <c:v>0.25098</c:v>
                </c:pt>
                <c:pt idx="1179">
                  <c:v>0.25066</c:v>
                </c:pt>
                <c:pt idx="1180">
                  <c:v>0.248460000000002</c:v>
                </c:pt>
                <c:pt idx="1181">
                  <c:v>0.246040000000001</c:v>
                </c:pt>
                <c:pt idx="1182">
                  <c:v>0.24432</c:v>
                </c:pt>
                <c:pt idx="1183">
                  <c:v>0.24432</c:v>
                </c:pt>
                <c:pt idx="1184">
                  <c:v>0.24432</c:v>
                </c:pt>
                <c:pt idx="1185">
                  <c:v>0.245260000000001</c:v>
                </c:pt>
                <c:pt idx="1186">
                  <c:v>0.25308</c:v>
                </c:pt>
                <c:pt idx="1187">
                  <c:v>0.25212</c:v>
                </c:pt>
                <c:pt idx="1188">
                  <c:v>0.25252</c:v>
                </c:pt>
                <c:pt idx="1189">
                  <c:v>0.25218</c:v>
                </c:pt>
                <c:pt idx="1190">
                  <c:v>0.25218</c:v>
                </c:pt>
                <c:pt idx="1191">
                  <c:v>0.25218</c:v>
                </c:pt>
                <c:pt idx="1192">
                  <c:v>0.25224</c:v>
                </c:pt>
                <c:pt idx="1193">
                  <c:v>0.25152</c:v>
                </c:pt>
                <c:pt idx="1194">
                  <c:v>0.25054</c:v>
                </c:pt>
                <c:pt idx="1195">
                  <c:v>0.25164</c:v>
                </c:pt>
                <c:pt idx="1196">
                  <c:v>0.2465</c:v>
                </c:pt>
                <c:pt idx="1197">
                  <c:v>0.2465</c:v>
                </c:pt>
                <c:pt idx="1198">
                  <c:v>0.2465</c:v>
                </c:pt>
                <c:pt idx="1199">
                  <c:v>0.246040000000001</c:v>
                </c:pt>
                <c:pt idx="1200">
                  <c:v>0.247240000000002</c:v>
                </c:pt>
                <c:pt idx="1201">
                  <c:v>0.25238</c:v>
                </c:pt>
                <c:pt idx="1202">
                  <c:v>0.2524</c:v>
                </c:pt>
                <c:pt idx="1203">
                  <c:v>0.25698</c:v>
                </c:pt>
                <c:pt idx="1204">
                  <c:v>0.25698</c:v>
                </c:pt>
                <c:pt idx="1205">
                  <c:v>0.25698</c:v>
                </c:pt>
                <c:pt idx="1206">
                  <c:v>0.2565</c:v>
                </c:pt>
                <c:pt idx="1207">
                  <c:v>0.2544</c:v>
                </c:pt>
                <c:pt idx="1208">
                  <c:v>0.25526</c:v>
                </c:pt>
                <c:pt idx="1209">
                  <c:v>0.25698</c:v>
                </c:pt>
                <c:pt idx="1210">
                  <c:v>0.25784</c:v>
                </c:pt>
                <c:pt idx="1211">
                  <c:v>0.25784</c:v>
                </c:pt>
                <c:pt idx="1212">
                  <c:v>0.25784</c:v>
                </c:pt>
                <c:pt idx="1213">
                  <c:v>0.25744</c:v>
                </c:pt>
                <c:pt idx="1214">
                  <c:v>0.25664</c:v>
                </c:pt>
                <c:pt idx="1215">
                  <c:v>0.2564</c:v>
                </c:pt>
                <c:pt idx="1216">
                  <c:v>0.2602</c:v>
                </c:pt>
                <c:pt idx="1217">
                  <c:v>0.26116</c:v>
                </c:pt>
                <c:pt idx="1218">
                  <c:v>0.26116</c:v>
                </c:pt>
                <c:pt idx="1219">
                  <c:v>0.26116</c:v>
                </c:pt>
                <c:pt idx="1220">
                  <c:v>0.2594</c:v>
                </c:pt>
                <c:pt idx="1221">
                  <c:v>0.26042</c:v>
                </c:pt>
                <c:pt idx="1222">
                  <c:v>0.25628</c:v>
                </c:pt>
                <c:pt idx="1223">
                  <c:v>0.25734</c:v>
                </c:pt>
                <c:pt idx="1224">
                  <c:v>0.25492</c:v>
                </c:pt>
                <c:pt idx="1225">
                  <c:v>0.25492</c:v>
                </c:pt>
                <c:pt idx="1226">
                  <c:v>0.25492</c:v>
                </c:pt>
                <c:pt idx="1227">
                  <c:v>0.25752</c:v>
                </c:pt>
                <c:pt idx="1228">
                  <c:v>0.25664</c:v>
                </c:pt>
                <c:pt idx="1229">
                  <c:v>0.25796</c:v>
                </c:pt>
                <c:pt idx="1230">
                  <c:v>0.25986</c:v>
                </c:pt>
                <c:pt idx="1231">
                  <c:v>0.25974</c:v>
                </c:pt>
                <c:pt idx="1232">
                  <c:v>0.25974</c:v>
                </c:pt>
                <c:pt idx="1233">
                  <c:v>0.25974</c:v>
                </c:pt>
                <c:pt idx="1234">
                  <c:v>0.26056</c:v>
                </c:pt>
                <c:pt idx="1235">
                  <c:v>0.25658</c:v>
                </c:pt>
                <c:pt idx="1236">
                  <c:v>0.25202</c:v>
                </c:pt>
                <c:pt idx="1237">
                  <c:v>0.2525</c:v>
                </c:pt>
                <c:pt idx="1238">
                  <c:v>0.2496</c:v>
                </c:pt>
                <c:pt idx="1239">
                  <c:v>0.2496</c:v>
                </c:pt>
                <c:pt idx="1240">
                  <c:v>0.2496</c:v>
                </c:pt>
                <c:pt idx="1241">
                  <c:v>0.2496</c:v>
                </c:pt>
                <c:pt idx="1242">
                  <c:v>0.25096</c:v>
                </c:pt>
                <c:pt idx="1243">
                  <c:v>0.25188</c:v>
                </c:pt>
                <c:pt idx="1244">
                  <c:v>0.25292</c:v>
                </c:pt>
                <c:pt idx="1245">
                  <c:v>0.25276</c:v>
                </c:pt>
                <c:pt idx="1246">
                  <c:v>0.25276</c:v>
                </c:pt>
                <c:pt idx="1247">
                  <c:v>0.25276</c:v>
                </c:pt>
                <c:pt idx="1248">
                  <c:v>0.25008</c:v>
                </c:pt>
                <c:pt idx="1249">
                  <c:v>0.248060000000001</c:v>
                </c:pt>
                <c:pt idx="1250">
                  <c:v>0.2478</c:v>
                </c:pt>
                <c:pt idx="1251">
                  <c:v>0.25208</c:v>
                </c:pt>
                <c:pt idx="1252">
                  <c:v>0.2442</c:v>
                </c:pt>
                <c:pt idx="1253">
                  <c:v>0.2442</c:v>
                </c:pt>
                <c:pt idx="1254">
                  <c:v>0.2442</c:v>
                </c:pt>
                <c:pt idx="1255">
                  <c:v>0.2456</c:v>
                </c:pt>
                <c:pt idx="1256">
                  <c:v>0.2458</c:v>
                </c:pt>
                <c:pt idx="1257">
                  <c:v>0.24168</c:v>
                </c:pt>
                <c:pt idx="1258">
                  <c:v>0.24284</c:v>
                </c:pt>
                <c:pt idx="1259">
                  <c:v>0.24614</c:v>
                </c:pt>
                <c:pt idx="1260">
                  <c:v>0.24614</c:v>
                </c:pt>
                <c:pt idx="1261">
                  <c:v>0.24614</c:v>
                </c:pt>
                <c:pt idx="1262">
                  <c:v>0.24538</c:v>
                </c:pt>
                <c:pt idx="1263">
                  <c:v>0.2432</c:v>
                </c:pt>
                <c:pt idx="1264">
                  <c:v>0.24058</c:v>
                </c:pt>
                <c:pt idx="1265">
                  <c:v>0.241260000000001</c:v>
                </c:pt>
                <c:pt idx="1266">
                  <c:v>0.23686</c:v>
                </c:pt>
                <c:pt idx="1267">
                  <c:v>0.23686</c:v>
                </c:pt>
                <c:pt idx="1268">
                  <c:v>0.23686</c:v>
                </c:pt>
                <c:pt idx="1269">
                  <c:v>0.23684</c:v>
                </c:pt>
                <c:pt idx="1270">
                  <c:v>0.23614</c:v>
                </c:pt>
                <c:pt idx="1271">
                  <c:v>0.236240000000001</c:v>
                </c:pt>
                <c:pt idx="1272">
                  <c:v>0.22906</c:v>
                </c:pt>
                <c:pt idx="1273">
                  <c:v>0.226940000000001</c:v>
                </c:pt>
                <c:pt idx="1274">
                  <c:v>0.226940000000001</c:v>
                </c:pt>
                <c:pt idx="1275">
                  <c:v>0.226940000000001</c:v>
                </c:pt>
                <c:pt idx="1276">
                  <c:v>0.227</c:v>
                </c:pt>
                <c:pt idx="1277">
                  <c:v>0.22764</c:v>
                </c:pt>
                <c:pt idx="1278">
                  <c:v>0.22432</c:v>
                </c:pt>
                <c:pt idx="1279">
                  <c:v>0.22578</c:v>
                </c:pt>
                <c:pt idx="1280">
                  <c:v>0.22578</c:v>
                </c:pt>
                <c:pt idx="1281">
                  <c:v>0.22578</c:v>
                </c:pt>
                <c:pt idx="1282">
                  <c:v>0.22578</c:v>
                </c:pt>
                <c:pt idx="1283">
                  <c:v>0.22464</c:v>
                </c:pt>
                <c:pt idx="1284">
                  <c:v>0.22768</c:v>
                </c:pt>
                <c:pt idx="1285">
                  <c:v>0.22294</c:v>
                </c:pt>
                <c:pt idx="1286">
                  <c:v>0.22458</c:v>
                </c:pt>
                <c:pt idx="1287">
                  <c:v>0.22202</c:v>
                </c:pt>
                <c:pt idx="1288">
                  <c:v>0.22202</c:v>
                </c:pt>
                <c:pt idx="1289">
                  <c:v>0.22202</c:v>
                </c:pt>
                <c:pt idx="1290">
                  <c:v>0.2211</c:v>
                </c:pt>
                <c:pt idx="1291">
                  <c:v>0.219260000000002</c:v>
                </c:pt>
                <c:pt idx="1292">
                  <c:v>0.22478</c:v>
                </c:pt>
                <c:pt idx="1293">
                  <c:v>0.228940000000001</c:v>
                </c:pt>
                <c:pt idx="1294">
                  <c:v>0.229940000000001</c:v>
                </c:pt>
                <c:pt idx="1295">
                  <c:v>0.229940000000001</c:v>
                </c:pt>
                <c:pt idx="1296">
                  <c:v>0.229940000000001</c:v>
                </c:pt>
                <c:pt idx="1297">
                  <c:v>0.22934</c:v>
                </c:pt>
                <c:pt idx="1298">
                  <c:v>0.23206</c:v>
                </c:pt>
                <c:pt idx="1299">
                  <c:v>0.23264</c:v>
                </c:pt>
                <c:pt idx="1300">
                  <c:v>0.22698</c:v>
                </c:pt>
                <c:pt idx="1301">
                  <c:v>0.22742</c:v>
                </c:pt>
                <c:pt idx="1302">
                  <c:v>0.22742</c:v>
                </c:pt>
                <c:pt idx="1303">
                  <c:v>0.22742</c:v>
                </c:pt>
                <c:pt idx="1304">
                  <c:v>0.22262</c:v>
                </c:pt>
                <c:pt idx="1305">
                  <c:v>0.22796</c:v>
                </c:pt>
                <c:pt idx="1306">
                  <c:v>0.23168</c:v>
                </c:pt>
                <c:pt idx="1307">
                  <c:v>0.22756</c:v>
                </c:pt>
                <c:pt idx="1308">
                  <c:v>0.22652</c:v>
                </c:pt>
                <c:pt idx="1309">
                  <c:v>0.22652</c:v>
                </c:pt>
                <c:pt idx="1310">
                  <c:v>0.22652</c:v>
                </c:pt>
                <c:pt idx="1311">
                  <c:v>0.22568</c:v>
                </c:pt>
                <c:pt idx="1312">
                  <c:v>0.23232</c:v>
                </c:pt>
                <c:pt idx="1313">
                  <c:v>0.23312</c:v>
                </c:pt>
                <c:pt idx="1314">
                  <c:v>0.22862</c:v>
                </c:pt>
                <c:pt idx="1315">
                  <c:v>0.23468</c:v>
                </c:pt>
                <c:pt idx="1316">
                  <c:v>0.23468</c:v>
                </c:pt>
                <c:pt idx="1317">
                  <c:v>0.23468</c:v>
                </c:pt>
                <c:pt idx="1318">
                  <c:v>0.23564</c:v>
                </c:pt>
                <c:pt idx="1319">
                  <c:v>0.23284</c:v>
                </c:pt>
                <c:pt idx="1320">
                  <c:v>0.23066</c:v>
                </c:pt>
                <c:pt idx="1321">
                  <c:v>0.23232</c:v>
                </c:pt>
                <c:pt idx="1322">
                  <c:v>0.2332</c:v>
                </c:pt>
                <c:pt idx="1323">
                  <c:v>0.2332</c:v>
                </c:pt>
                <c:pt idx="1324">
                  <c:v>0.2332</c:v>
                </c:pt>
                <c:pt idx="1325">
                  <c:v>0.22958</c:v>
                </c:pt>
                <c:pt idx="1326">
                  <c:v>0.22698</c:v>
                </c:pt>
                <c:pt idx="1327">
                  <c:v>0.22834</c:v>
                </c:pt>
                <c:pt idx="1328">
                  <c:v>0.2286</c:v>
                </c:pt>
                <c:pt idx="1329">
                  <c:v>0.23256</c:v>
                </c:pt>
                <c:pt idx="1330">
                  <c:v>0.23256</c:v>
                </c:pt>
                <c:pt idx="1331">
                  <c:v>0.23256</c:v>
                </c:pt>
                <c:pt idx="1332">
                  <c:v>0.22772</c:v>
                </c:pt>
                <c:pt idx="1333">
                  <c:v>0.22826</c:v>
                </c:pt>
                <c:pt idx="1334">
                  <c:v>0.23006</c:v>
                </c:pt>
                <c:pt idx="1335">
                  <c:v>0.2343</c:v>
                </c:pt>
                <c:pt idx="1336">
                  <c:v>0.23288</c:v>
                </c:pt>
                <c:pt idx="1337">
                  <c:v>0.23288</c:v>
                </c:pt>
                <c:pt idx="1338">
                  <c:v>0.23288</c:v>
                </c:pt>
                <c:pt idx="1339">
                  <c:v>0.23288</c:v>
                </c:pt>
                <c:pt idx="1340">
                  <c:v>0.23034</c:v>
                </c:pt>
                <c:pt idx="1341">
                  <c:v>0.23066</c:v>
                </c:pt>
                <c:pt idx="1342">
                  <c:v>0.22376</c:v>
                </c:pt>
                <c:pt idx="1343">
                  <c:v>0.22442</c:v>
                </c:pt>
                <c:pt idx="1344">
                  <c:v>0.22442</c:v>
                </c:pt>
                <c:pt idx="1345">
                  <c:v>0.22442</c:v>
                </c:pt>
                <c:pt idx="1346">
                  <c:v>0.23022</c:v>
                </c:pt>
                <c:pt idx="1347">
                  <c:v>0.22462</c:v>
                </c:pt>
                <c:pt idx="1348">
                  <c:v>0.22538</c:v>
                </c:pt>
                <c:pt idx="1349">
                  <c:v>0.22868</c:v>
                </c:pt>
                <c:pt idx="1350">
                  <c:v>0.228440000000001</c:v>
                </c:pt>
                <c:pt idx="1351">
                  <c:v>0.228440000000001</c:v>
                </c:pt>
                <c:pt idx="1352">
                  <c:v>0.228440000000001</c:v>
                </c:pt>
                <c:pt idx="1353">
                  <c:v>0.21836</c:v>
                </c:pt>
                <c:pt idx="1354">
                  <c:v>0.22118</c:v>
                </c:pt>
                <c:pt idx="1355">
                  <c:v>0.2122</c:v>
                </c:pt>
                <c:pt idx="1356">
                  <c:v>0.2204</c:v>
                </c:pt>
                <c:pt idx="1357">
                  <c:v>0.22776</c:v>
                </c:pt>
                <c:pt idx="1358">
                  <c:v>0.22776</c:v>
                </c:pt>
                <c:pt idx="1359">
                  <c:v>0.22776</c:v>
                </c:pt>
                <c:pt idx="1360">
                  <c:v>0.22032</c:v>
                </c:pt>
                <c:pt idx="1361">
                  <c:v>0.21708</c:v>
                </c:pt>
                <c:pt idx="1362">
                  <c:v>0.2165</c:v>
                </c:pt>
                <c:pt idx="1363">
                  <c:v>0.22044</c:v>
                </c:pt>
                <c:pt idx="1364">
                  <c:v>0.22286</c:v>
                </c:pt>
                <c:pt idx="1365">
                  <c:v>0.22286</c:v>
                </c:pt>
                <c:pt idx="1366">
                  <c:v>0.22286</c:v>
                </c:pt>
                <c:pt idx="1367">
                  <c:v>0.2073</c:v>
                </c:pt>
                <c:pt idx="1368">
                  <c:v>0.21702</c:v>
                </c:pt>
                <c:pt idx="1369">
                  <c:v>0.21662</c:v>
                </c:pt>
                <c:pt idx="1370">
                  <c:v>0.20966</c:v>
                </c:pt>
                <c:pt idx="1371">
                  <c:v>0.2065</c:v>
                </c:pt>
                <c:pt idx="1372">
                  <c:v>0.2065</c:v>
                </c:pt>
                <c:pt idx="1373">
                  <c:v>0.2065</c:v>
                </c:pt>
                <c:pt idx="1374">
                  <c:v>0.19912</c:v>
                </c:pt>
                <c:pt idx="1375">
                  <c:v>0.188940000000002</c:v>
                </c:pt>
                <c:pt idx="1376">
                  <c:v>0.18516</c:v>
                </c:pt>
                <c:pt idx="1377">
                  <c:v>0.17158</c:v>
                </c:pt>
                <c:pt idx="1378">
                  <c:v>0.16902</c:v>
                </c:pt>
                <c:pt idx="1379">
                  <c:v>0.16902</c:v>
                </c:pt>
                <c:pt idx="1380">
                  <c:v>0.16902</c:v>
                </c:pt>
                <c:pt idx="1381">
                  <c:v>0.187760000000002</c:v>
                </c:pt>
                <c:pt idx="1382">
                  <c:v>0.18622</c:v>
                </c:pt>
                <c:pt idx="1383">
                  <c:v>0.17156</c:v>
                </c:pt>
                <c:pt idx="1384">
                  <c:v>0.17958</c:v>
                </c:pt>
                <c:pt idx="1385">
                  <c:v>0.177040000000001</c:v>
                </c:pt>
                <c:pt idx="1386">
                  <c:v>0.177040000000001</c:v>
                </c:pt>
                <c:pt idx="1387">
                  <c:v>0.177040000000001</c:v>
                </c:pt>
                <c:pt idx="1388">
                  <c:v>0.1853</c:v>
                </c:pt>
                <c:pt idx="1389">
                  <c:v>0.18068</c:v>
                </c:pt>
                <c:pt idx="1390">
                  <c:v>0.17038</c:v>
                </c:pt>
                <c:pt idx="1391">
                  <c:v>0.17382</c:v>
                </c:pt>
                <c:pt idx="1392">
                  <c:v>0.16758</c:v>
                </c:pt>
                <c:pt idx="1393">
                  <c:v>0.16758</c:v>
                </c:pt>
                <c:pt idx="1394">
                  <c:v>0.16758</c:v>
                </c:pt>
                <c:pt idx="1395">
                  <c:v>0.16352</c:v>
                </c:pt>
                <c:pt idx="1396">
                  <c:v>0.1813</c:v>
                </c:pt>
                <c:pt idx="1397">
                  <c:v>0.17982</c:v>
                </c:pt>
                <c:pt idx="1398">
                  <c:v>0.18362</c:v>
                </c:pt>
                <c:pt idx="1399">
                  <c:v>0.1865</c:v>
                </c:pt>
                <c:pt idx="1400">
                  <c:v>0.1865</c:v>
                </c:pt>
                <c:pt idx="1401">
                  <c:v>0.1865</c:v>
                </c:pt>
                <c:pt idx="1402">
                  <c:v>0.186400000000002</c:v>
                </c:pt>
                <c:pt idx="1403">
                  <c:v>0.1925</c:v>
                </c:pt>
                <c:pt idx="1404">
                  <c:v>0.18278</c:v>
                </c:pt>
                <c:pt idx="1405">
                  <c:v>0.17392</c:v>
                </c:pt>
                <c:pt idx="1406">
                  <c:v>0.17888</c:v>
                </c:pt>
                <c:pt idx="1407">
                  <c:v>0.17888</c:v>
                </c:pt>
                <c:pt idx="1408">
                  <c:v>0.17888</c:v>
                </c:pt>
                <c:pt idx="1409">
                  <c:v>0.17742</c:v>
                </c:pt>
                <c:pt idx="1410">
                  <c:v>0.17388</c:v>
                </c:pt>
                <c:pt idx="1411">
                  <c:v>0.16566</c:v>
                </c:pt>
                <c:pt idx="1412">
                  <c:v>0.1767</c:v>
                </c:pt>
                <c:pt idx="1413">
                  <c:v>0.169940000000001</c:v>
                </c:pt>
                <c:pt idx="1414">
                  <c:v>0.169940000000001</c:v>
                </c:pt>
                <c:pt idx="1415">
                  <c:v>0.169940000000001</c:v>
                </c:pt>
                <c:pt idx="1416">
                  <c:v>0.16548</c:v>
                </c:pt>
                <c:pt idx="1417">
                  <c:v>0.1685</c:v>
                </c:pt>
                <c:pt idx="1418">
                  <c:v>0.159940000000002</c:v>
                </c:pt>
                <c:pt idx="1419">
                  <c:v>0.151040000000001</c:v>
                </c:pt>
                <c:pt idx="1420">
                  <c:v>0.16092</c:v>
                </c:pt>
                <c:pt idx="1421">
                  <c:v>0.16092</c:v>
                </c:pt>
                <c:pt idx="1422">
                  <c:v>0.16092</c:v>
                </c:pt>
                <c:pt idx="1423">
                  <c:v>0.16886</c:v>
                </c:pt>
                <c:pt idx="1424">
                  <c:v>0.16958</c:v>
                </c:pt>
                <c:pt idx="1425">
                  <c:v>0.17454</c:v>
                </c:pt>
                <c:pt idx="1426">
                  <c:v>0.17454</c:v>
                </c:pt>
                <c:pt idx="1427">
                  <c:v>0.17658</c:v>
                </c:pt>
                <c:pt idx="1428">
                  <c:v>0.17658</c:v>
                </c:pt>
                <c:pt idx="1429">
                  <c:v>0.17658</c:v>
                </c:pt>
                <c:pt idx="1430">
                  <c:v>0.16298</c:v>
                </c:pt>
                <c:pt idx="1431">
                  <c:v>0.16838</c:v>
                </c:pt>
                <c:pt idx="1432">
                  <c:v>0.17184</c:v>
                </c:pt>
                <c:pt idx="1433">
                  <c:v>0.16752</c:v>
                </c:pt>
                <c:pt idx="1434">
                  <c:v>0.1727</c:v>
                </c:pt>
                <c:pt idx="1435">
                  <c:v>0.1727</c:v>
                </c:pt>
                <c:pt idx="1436">
                  <c:v>0.1727</c:v>
                </c:pt>
                <c:pt idx="1437">
                  <c:v>0.17868</c:v>
                </c:pt>
                <c:pt idx="1438">
                  <c:v>0.17382</c:v>
                </c:pt>
                <c:pt idx="1439">
                  <c:v>0.17522</c:v>
                </c:pt>
                <c:pt idx="1440">
                  <c:v>0.1713</c:v>
                </c:pt>
                <c:pt idx="1441">
                  <c:v>0.1726</c:v>
                </c:pt>
                <c:pt idx="1442">
                  <c:v>0.1726</c:v>
                </c:pt>
                <c:pt idx="1443">
                  <c:v>0.1726</c:v>
                </c:pt>
                <c:pt idx="1444">
                  <c:v>0.1713</c:v>
                </c:pt>
                <c:pt idx="1445">
                  <c:v>0.17848</c:v>
                </c:pt>
                <c:pt idx="1446">
                  <c:v>0.17648</c:v>
                </c:pt>
                <c:pt idx="1447">
                  <c:v>0.1721</c:v>
                </c:pt>
                <c:pt idx="1448">
                  <c:v>0.17158</c:v>
                </c:pt>
                <c:pt idx="1449">
                  <c:v>0.17158</c:v>
                </c:pt>
                <c:pt idx="1450">
                  <c:v>0.17158</c:v>
                </c:pt>
                <c:pt idx="1451">
                  <c:v>0.1704</c:v>
                </c:pt>
                <c:pt idx="1452">
                  <c:v>0.16838</c:v>
                </c:pt>
                <c:pt idx="1453">
                  <c:v>0.16936</c:v>
                </c:pt>
                <c:pt idx="1454">
                  <c:v>0.16936</c:v>
                </c:pt>
                <c:pt idx="1455">
                  <c:v>0.17032</c:v>
                </c:pt>
                <c:pt idx="1456">
                  <c:v>0.17032</c:v>
                </c:pt>
                <c:pt idx="1457">
                  <c:v>0.17032</c:v>
                </c:pt>
                <c:pt idx="1458">
                  <c:v>0.16968</c:v>
                </c:pt>
                <c:pt idx="1459">
                  <c:v>0.17336</c:v>
                </c:pt>
                <c:pt idx="1460">
                  <c:v>0.17552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9315328"/>
        <c:axId val="-2109327808"/>
      </c:scatterChart>
      <c:valAx>
        <c:axId val="-2109315328"/>
        <c:scaling>
          <c:orientation val="minMax"/>
          <c:max val="39818.0"/>
          <c:min val="38353.0"/>
        </c:scaling>
        <c:delete val="1"/>
        <c:axPos val="b"/>
        <c:title>
          <c:tx>
            <c:rich>
              <a:bodyPr/>
              <a:lstStyle/>
              <a:p>
                <a:pPr>
                  <a:defRPr sz="3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3200"/>
                  <a:t>Date</a:t>
                </a:r>
              </a:p>
            </c:rich>
          </c:tx>
          <c:layout>
            <c:manualLayout>
              <c:xMode val="edge"/>
              <c:yMode val="edge"/>
              <c:x val="0.484226159230096"/>
              <c:y val="0.90037957124824"/>
            </c:manualLayout>
          </c:layout>
          <c:overlay val="0"/>
          <c:spPr>
            <a:noFill/>
            <a:ln w="25400">
              <a:noFill/>
            </a:ln>
          </c:spPr>
        </c:title>
        <c:numFmt formatCode="mm/dd/yyyy" sourceLinked="1"/>
        <c:majorTickMark val="out"/>
        <c:minorTickMark val="none"/>
        <c:tickLblPos val="none"/>
        <c:crossAx val="-2109327808"/>
        <c:crossesAt val="-0.2"/>
        <c:crossBetween val="midCat"/>
      </c:valAx>
      <c:valAx>
        <c:axId val="-2109327808"/>
        <c:scaling>
          <c:orientation val="minMax"/>
          <c:max val="0.4"/>
          <c:min val="-0.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00"/>
                  <a:t>De-seasonalized Mortality</a:t>
                </a:r>
              </a:p>
            </c:rich>
          </c:tx>
          <c:layout>
            <c:manualLayout>
              <c:xMode val="edge"/>
              <c:yMode val="edge"/>
              <c:x val="0.0"/>
              <c:y val="0.183498952537339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0931532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7192475940508"/>
          <c:y val="0.0546828441698973"/>
          <c:w val="0.225768810148731"/>
          <c:h val="0.13104518357463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Relationship Id="rId3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0.55833</cdr:x>
      <cdr:y>0.17778</cdr:y>
    </cdr:from>
    <cdr:to>
      <cdr:x>0.73333</cdr:x>
      <cdr:y>0.22222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400" y="1219201"/>
          <a:ext cx="1600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Mean 1.47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0.11667</cdr:x>
      <cdr:y>0.05556</cdr:y>
    </cdr:from>
    <cdr:to>
      <cdr:x>0.29167</cdr:x>
      <cdr:y>0.1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66800" y="381001"/>
          <a:ext cx="1600200" cy="30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dirty="0" smtClean="0"/>
            <a:t>Mean 1.72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0.55833</cdr:x>
      <cdr:y>0.8</cdr:y>
    </cdr:from>
    <cdr:to>
      <cdr:x>0.73333</cdr:x>
      <cdr:y>0.84444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105400" y="5486401"/>
          <a:ext cx="1600200" cy="30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dirty="0" smtClean="0"/>
            <a:t>Mean 0.08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0.55833</cdr:x>
      <cdr:y>0.7</cdr:y>
    </cdr:from>
    <cdr:to>
      <cdr:x>0.73333</cdr:x>
      <cdr:y>0.74444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105400" y="4800601"/>
          <a:ext cx="1600200" cy="30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dirty="0" smtClean="0"/>
            <a:t>Mean 0.32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0.55833</cdr:x>
      <cdr:y>0.6</cdr:y>
    </cdr:from>
    <cdr:to>
      <cdr:x>0.73333</cdr:x>
      <cdr:y>0.64444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105400" y="4114801"/>
          <a:ext cx="1600200" cy="30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dirty="0" smtClean="0"/>
            <a:t>Mean 0.55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0.11667</cdr:x>
      <cdr:y>0.8</cdr:y>
    </cdr:from>
    <cdr:to>
      <cdr:x>0.29167</cdr:x>
      <cdr:y>0.84444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066800" y="5486401"/>
          <a:ext cx="1600200" cy="30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dirty="0" smtClean="0"/>
            <a:t>Mean 0.11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0.11667</cdr:x>
      <cdr:y>0.65556</cdr:y>
    </cdr:from>
    <cdr:to>
      <cdr:x>0.29167</cdr:x>
      <cdr:y>0.7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066800" y="4495801"/>
          <a:ext cx="1600200" cy="30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dirty="0" smtClean="0"/>
            <a:t>Mean 0.41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0.11667</cdr:x>
      <cdr:y>0.52222</cdr:y>
    </cdr:from>
    <cdr:to>
      <cdr:x>0.29167</cdr:x>
      <cdr:y>0.56666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066800" y="3581401"/>
          <a:ext cx="1600200" cy="30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dirty="0" smtClean="0"/>
            <a:t>Mean 0.68</a:t>
          </a:r>
          <a:endParaRPr lang="en-US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0.05833</cdr:x>
      <cdr:y>0.88889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6096001"/>
          <a:ext cx="86106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>
            <a:lnSpc>
              <a:spcPts val="2650"/>
            </a:lnSpc>
          </a:pPr>
          <a:r>
            <a:rPr lang="en-US" sz="2000" b="1" dirty="0" smtClean="0">
              <a:latin typeface="Arial" pitchFamily="34" charset="0"/>
              <a:cs typeface="Arial" pitchFamily="34" charset="0"/>
            </a:rPr>
            <a:t>1/05</a:t>
          </a:r>
        </a:p>
        <a:p xmlns:a="http://schemas.openxmlformats.org/drawingml/2006/main">
          <a:pPr algn="r">
            <a:lnSpc>
              <a:spcPts val="2650"/>
            </a:lnSpc>
          </a:pPr>
          <a:endParaRPr lang="en-US" sz="20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r">
            <a:lnSpc>
              <a:spcPts val="2650"/>
            </a:lnSpc>
          </a:pPr>
          <a:endParaRPr lang="en-US" sz="20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r">
            <a:lnSpc>
              <a:spcPts val="2650"/>
            </a:lnSpc>
          </a:pPr>
          <a:r>
            <a:rPr lang="en-US" sz="2000" b="1" dirty="0" smtClean="0">
              <a:latin typeface="Arial" pitchFamily="34" charset="0"/>
              <a:cs typeface="Arial" pitchFamily="34" charset="0"/>
            </a:rPr>
            <a:t>6/05</a:t>
          </a:r>
        </a:p>
        <a:p xmlns:a="http://schemas.openxmlformats.org/drawingml/2006/main">
          <a:pPr algn="r">
            <a:lnSpc>
              <a:spcPts val="2650"/>
            </a:lnSpc>
          </a:pPr>
          <a:endParaRPr lang="en-US" sz="20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r">
            <a:lnSpc>
              <a:spcPts val="2650"/>
            </a:lnSpc>
          </a:pPr>
          <a:endParaRPr lang="en-US" sz="20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r">
            <a:lnSpc>
              <a:spcPts val="2650"/>
            </a:lnSpc>
          </a:pPr>
          <a:r>
            <a:rPr lang="en-US" sz="2000" b="1" dirty="0" smtClean="0">
              <a:latin typeface="Arial" pitchFamily="34" charset="0"/>
              <a:cs typeface="Arial" pitchFamily="34" charset="0"/>
            </a:rPr>
            <a:t>12/05</a:t>
          </a:r>
        </a:p>
        <a:p xmlns:a="http://schemas.openxmlformats.org/drawingml/2006/main">
          <a:pPr algn="r">
            <a:lnSpc>
              <a:spcPts val="2650"/>
            </a:lnSpc>
          </a:pPr>
          <a:endParaRPr lang="en-US" sz="20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r">
            <a:lnSpc>
              <a:spcPts val="2650"/>
            </a:lnSpc>
          </a:pPr>
          <a:endParaRPr lang="en-US" sz="20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r">
            <a:lnSpc>
              <a:spcPts val="2650"/>
            </a:lnSpc>
          </a:pPr>
          <a:r>
            <a:rPr lang="en-US" sz="2000" b="1" dirty="0" smtClean="0">
              <a:latin typeface="Arial" pitchFamily="34" charset="0"/>
              <a:cs typeface="Arial" pitchFamily="34" charset="0"/>
            </a:rPr>
            <a:t>6/06</a:t>
          </a:r>
        </a:p>
        <a:p xmlns:a="http://schemas.openxmlformats.org/drawingml/2006/main">
          <a:pPr algn="r">
            <a:lnSpc>
              <a:spcPts val="2650"/>
            </a:lnSpc>
          </a:pPr>
          <a:endParaRPr lang="en-US" sz="20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r">
            <a:lnSpc>
              <a:spcPts val="2650"/>
            </a:lnSpc>
          </a:pPr>
          <a:endParaRPr lang="en-US" sz="20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r">
            <a:lnSpc>
              <a:spcPts val="2650"/>
            </a:lnSpc>
          </a:pPr>
          <a:endParaRPr lang="en-US" sz="20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r">
            <a:lnSpc>
              <a:spcPts val="2650"/>
            </a:lnSpc>
          </a:pPr>
          <a:endParaRPr lang="en-US" sz="20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r">
            <a:lnSpc>
              <a:spcPts val="2650"/>
            </a:lnSpc>
          </a:pPr>
          <a:endParaRPr lang="en-US" sz="20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r">
            <a:lnSpc>
              <a:spcPts val="2650"/>
            </a:lnSpc>
          </a:pPr>
          <a:r>
            <a:rPr lang="en-US" sz="2000" b="1" dirty="0" smtClean="0">
              <a:latin typeface="Arial" pitchFamily="34" charset="0"/>
              <a:cs typeface="Arial" pitchFamily="34" charset="0"/>
            </a:rPr>
            <a:t>6/07</a:t>
          </a:r>
        </a:p>
        <a:p xmlns:a="http://schemas.openxmlformats.org/drawingml/2006/main">
          <a:pPr algn="r">
            <a:lnSpc>
              <a:spcPts val="2650"/>
            </a:lnSpc>
          </a:pPr>
          <a:endParaRPr lang="en-US" sz="20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r">
            <a:lnSpc>
              <a:spcPts val="2650"/>
            </a:lnSpc>
          </a:pPr>
          <a:endParaRPr lang="en-US" sz="20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r">
            <a:lnSpc>
              <a:spcPts val="2650"/>
            </a:lnSpc>
          </a:pPr>
          <a:r>
            <a:rPr lang="en-US" sz="2000" b="1" dirty="0" smtClean="0">
              <a:latin typeface="Arial" pitchFamily="34" charset="0"/>
              <a:cs typeface="Arial" pitchFamily="34" charset="0"/>
            </a:rPr>
            <a:t>12/07</a:t>
          </a:r>
        </a:p>
        <a:p xmlns:a="http://schemas.openxmlformats.org/drawingml/2006/main">
          <a:pPr algn="r">
            <a:lnSpc>
              <a:spcPts val="2650"/>
            </a:lnSpc>
          </a:pPr>
          <a:endParaRPr lang="en-US" sz="20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r">
            <a:lnSpc>
              <a:spcPts val="2650"/>
            </a:lnSpc>
          </a:pPr>
          <a:endParaRPr lang="en-US" sz="20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r">
            <a:lnSpc>
              <a:spcPts val="2650"/>
            </a:lnSpc>
          </a:pPr>
          <a:r>
            <a:rPr lang="en-US" sz="2000" b="1" dirty="0" smtClean="0">
              <a:latin typeface="Arial" pitchFamily="34" charset="0"/>
              <a:cs typeface="Arial" pitchFamily="34" charset="0"/>
            </a:rPr>
            <a:t>6/08</a:t>
          </a:r>
        </a:p>
        <a:p xmlns:a="http://schemas.openxmlformats.org/drawingml/2006/main">
          <a:pPr algn="r">
            <a:lnSpc>
              <a:spcPts val="2650"/>
            </a:lnSpc>
          </a:pPr>
          <a:endParaRPr lang="en-US" sz="20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r">
            <a:lnSpc>
              <a:spcPts val="2650"/>
            </a:lnSpc>
          </a:pPr>
          <a:endParaRPr lang="en-US" sz="20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r">
            <a:lnSpc>
              <a:spcPts val="2650"/>
            </a:lnSpc>
          </a:pPr>
          <a:r>
            <a:rPr lang="en-US" sz="2000" b="1" dirty="0" smtClean="0">
              <a:latin typeface="Arial" pitchFamily="34" charset="0"/>
              <a:cs typeface="Arial" pitchFamily="34" charset="0"/>
            </a:rPr>
            <a:t>12/08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88A0D1-1B48-4EC9-8E15-1D60B58CC5AC}" type="datetimeFigureOut">
              <a:rPr lang="en-US"/>
              <a:pPr>
                <a:defRPr/>
              </a:pPr>
              <a:t>11/13/17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2B14C68-1F6E-4016-82F3-BB0F75AF4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58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59BE92-A408-4B75-A3E5-1538D8C3822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6DA609-BADB-40E6-A5F9-9F7C48623D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E0C340-0760-4757-930C-1DF5085CBE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CAF016-2242-4DD7-9EB8-6B391120F61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EDC37A-F183-464D-B14C-8CD9D2315B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A6171C-358D-491D-AF4A-BF7079189D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8F58BA-81FC-4D73-8F39-C6E79CC91F7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DDB5AD-F982-443A-87D0-1D636A3E104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757E6B-8CB7-46F5-ADD7-62EB83BBA4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AE1D4E-8812-41E3-B82D-4DB0FC3922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C4852012-0B8B-4BE5-8DDF-16B6C7773A1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2137C81-857B-4A04-9BB0-EF1CE8A3CF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7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30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3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3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3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077200" cy="838200"/>
          </a:xfrm>
        </p:spPr>
        <p:txBody>
          <a:bodyPr/>
          <a:lstStyle/>
          <a:p>
            <a:pPr algn="ctr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Triggers of Cardiovascular Events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3048000"/>
            <a:ext cx="8305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Robert A. Kloner MD, PhD</a:t>
            </a:r>
            <a:endParaRPr lang="en-US" dirty="0"/>
          </a:p>
          <a:p>
            <a:r>
              <a:rPr lang="en-US" b="1" dirty="0"/>
              <a:t>Vice President of Translation and</a:t>
            </a:r>
            <a:endParaRPr lang="en-US" dirty="0"/>
          </a:p>
          <a:p>
            <a:r>
              <a:rPr lang="en-US" b="1" dirty="0"/>
              <a:t>Director of Cardiovascular Research Institute</a:t>
            </a:r>
            <a:endParaRPr lang="en-US" dirty="0"/>
          </a:p>
          <a:p>
            <a:r>
              <a:rPr lang="en-US" b="1" dirty="0"/>
              <a:t>Interim Chief Science Officer</a:t>
            </a:r>
            <a:endParaRPr lang="en-US" dirty="0"/>
          </a:p>
          <a:p>
            <a:r>
              <a:rPr lang="en-US" b="1" dirty="0"/>
              <a:t>Huntington Medical Research Institutes, Pasadena, CA</a:t>
            </a:r>
            <a:endParaRPr lang="en-US" dirty="0"/>
          </a:p>
          <a:p>
            <a:r>
              <a:rPr lang="en-US" dirty="0"/>
              <a:t>Professor of Medicine (Clinical Scholar)</a:t>
            </a:r>
          </a:p>
          <a:p>
            <a:r>
              <a:rPr lang="en-US" dirty="0"/>
              <a:t>Cardiovascular Division, Dept. of Medicine</a:t>
            </a:r>
          </a:p>
          <a:p>
            <a:r>
              <a:rPr lang="en-US" dirty="0"/>
              <a:t>Keck School of Medicine of University of Southern California, Los Angeles, CA</a:t>
            </a:r>
          </a:p>
          <a:p>
            <a:r>
              <a:rPr lang="en-US" dirty="0"/>
              <a:t>Editor-in-Chief, Journal of Cardiovascular </a:t>
            </a:r>
            <a:r>
              <a:rPr lang="en-US" dirty="0" smtClean="0"/>
              <a:t>Pharmacology And </a:t>
            </a:r>
            <a:r>
              <a:rPr lang="en-US" dirty="0"/>
              <a:t>Therapeutics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RIGGERSG04"/>
          <p:cNvPicPr>
            <a:picLocks noChangeAspect="1" noChangeArrowheads="1"/>
          </p:cNvPicPr>
          <p:nvPr/>
        </p:nvPicPr>
        <p:blipFill>
          <a:blip r:embed="rId2" cstate="print"/>
          <a:srcRect l="8495"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RIGGERSJ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25450"/>
            <a:ext cx="86106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RIGGERSJ02"/>
          <p:cNvPicPr>
            <a:picLocks noChangeAspect="1" noChangeArrowheads="1"/>
          </p:cNvPicPr>
          <p:nvPr/>
        </p:nvPicPr>
        <p:blipFill>
          <a:blip r:embed="rId2" cstate="print"/>
          <a:srcRect t="18768" b="12415"/>
          <a:stretch>
            <a:fillRect/>
          </a:stretch>
        </p:blipFill>
        <p:spPr bwMode="auto">
          <a:xfrm>
            <a:off x="0" y="17526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295400" y="8382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CCU Admissions for Myocardial Infarction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838200" y="5486400"/>
            <a:ext cx="6897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Overall, a 35% increase in the number of infarctions in the week after the earthquake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RIGGERSJ03"/>
          <p:cNvPicPr>
            <a:picLocks noChangeAspect="1" noChangeArrowheads="1"/>
          </p:cNvPicPr>
          <p:nvPr/>
        </p:nvPicPr>
        <p:blipFill>
          <a:blip r:embed="rId2" cstate="print"/>
          <a:srcRect l="2574" t="20091" r="2199" b="12634"/>
          <a:stretch>
            <a:fillRect/>
          </a:stretch>
        </p:blipFill>
        <p:spPr bwMode="auto">
          <a:xfrm>
            <a:off x="0" y="19812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524000" y="1066800"/>
            <a:ext cx="635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% of CCUs With Increase in Number of MI Admissions</a:t>
            </a:r>
          </a:p>
          <a:p>
            <a:r>
              <a:rPr lang="en-US" sz="2000">
                <a:solidFill>
                  <a:srgbClr val="FFFF00"/>
                </a:solidFill>
              </a:rPr>
              <a:t>In the Week After the Earthquake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3505200" y="5257800"/>
            <a:ext cx="228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Miles from Epicenter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371475"/>
            <a:ext cx="862965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RIGG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RIGG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RIGG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RIGG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RIGG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4186238" cy="628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Conflict of Interest/Disclosure:</a:t>
            </a:r>
            <a:b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 smtClean="0">
                <a:latin typeface="Georgia" pitchFamily="18" charset="0"/>
              </a:rPr>
              <a:t/>
            </a:r>
            <a:br>
              <a:rPr lang="en-US" sz="3400" dirty="0" smtClean="0">
                <a:latin typeface="Georgia" pitchFamily="18" charset="0"/>
              </a:rPr>
            </a:b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RIGG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"/>
            <a:ext cx="431350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ALLSLID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567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TRIGGERSMAPS02"/>
          <p:cNvPicPr>
            <a:picLocks noChangeAspect="1" noChangeArrowheads="1"/>
          </p:cNvPicPr>
          <p:nvPr/>
        </p:nvPicPr>
        <p:blipFill>
          <a:blip r:embed="rId2" cstate="print"/>
          <a:srcRect l="5063" r="3798" b="43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RIGGERSMAPS01"/>
          <p:cNvPicPr>
            <a:picLocks noChangeAspect="1" noChangeArrowheads="1"/>
          </p:cNvPicPr>
          <p:nvPr/>
        </p:nvPicPr>
        <p:blipFill>
          <a:blip r:embed="rId2" cstate="print"/>
          <a:srcRect l="2499" t="2464" r="6250" b="3676"/>
          <a:stretch>
            <a:fillRect/>
          </a:stretch>
        </p:blipFill>
        <p:spPr bwMode="auto">
          <a:xfrm rot="-60000">
            <a:off x="228600" y="31102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TRIGGERSK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buil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Increase in Deaths from Ischemic Heart Disease after Blizzards</a:t>
            </a:r>
            <a:endParaRPr lang="en-US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382000" cy="4572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Death certificates in eastern Massachusetts after 6 blizzards in 1974-1978 were examined to identify effects of mortality from these storms.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Total number of deaths was 8% higher in a “blizzard week” than in preceding and  subsequent control weeks (114 vs. 105 deaths per day).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52400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Glass RI, Zack MM. Lancet, 1979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8077200" cy="914400"/>
          </a:xfrm>
        </p:spPr>
        <p:txBody>
          <a:bodyPr/>
          <a:lstStyle/>
          <a:p>
            <a:r>
              <a:rPr lang="en-US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Increase in Deaths from Ischemic Heart Disease after Blizzards (cont.)</a:t>
            </a:r>
            <a:endParaRPr lang="en-US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Deaths from ischemic heart disease rose by 22% in blizzard week from 36.7 to 44.6  deaths per day.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was greater in males than in females (30% vs. 12%).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Since increase in ischemic heart disease deaths continued for 8 days after the snowstorm, the effect was likely related to activities such as show shoveling.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RIGGERS"/>
          <p:cNvPicPr>
            <a:picLocks noChangeAspect="1" noChangeArrowheads="1"/>
          </p:cNvPicPr>
          <p:nvPr/>
        </p:nvPicPr>
        <p:blipFill>
          <a:blip r:embed="rId2" cstate="print"/>
          <a:srcRect t="17613" r="3334"/>
          <a:stretch>
            <a:fillRect/>
          </a:stretch>
        </p:blipFill>
        <p:spPr bwMode="auto">
          <a:xfrm>
            <a:off x="0" y="12954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Mean Coronary Deaths</a:t>
            </a:r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54230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Definitions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7696200" cy="3352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Trigger: An activity that produces short-term physiological changes that may lead directly to onset of acute cardiovascular disease.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Acute risk factors: A short-term physiological change, such as a surge in arterial pressure or heart rate, an increase in coagulability, or vasoconstriction, that follows a trigger and may result in disease onset.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1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100" dirty="0" smtClean="0"/>
              <a:t>	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95400" y="5867400"/>
            <a:ext cx="70389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/>
              <a:t>From Tofler GH, Muller JE. Circulation 2006; 114:1863-1872.</a:t>
            </a:r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65" y="472183"/>
            <a:ext cx="6901270" cy="59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junk"/>
          <p:cNvPicPr>
            <a:picLocks noChangeAspect="1" noChangeArrowheads="1"/>
          </p:cNvPicPr>
          <p:nvPr/>
        </p:nvPicPr>
        <p:blipFill>
          <a:blip r:embed="rId2" cstate="print"/>
          <a:srcRect t="22222"/>
          <a:stretch>
            <a:fillRect/>
          </a:stretch>
        </p:blipFill>
        <p:spPr bwMode="auto">
          <a:xfrm>
            <a:off x="0" y="1752600"/>
            <a:ext cx="90297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12064"/>
            <a:ext cx="8382000" cy="914400"/>
          </a:xfrm>
        </p:spPr>
        <p:txBody>
          <a:bodyPr/>
          <a:lstStyle/>
          <a:p>
            <a:pPr algn="ctr"/>
            <a:r>
              <a:rPr lang="en-US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Total Number of CAD Deaths by Day</a:t>
            </a:r>
            <a:br>
              <a:rPr lang="en-US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Nov, Dec, Jan</a:t>
            </a:r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0" y="-1"/>
          <a:ext cx="9143999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eft Brace 2"/>
          <p:cNvSpPr/>
          <p:nvPr/>
        </p:nvSpPr>
        <p:spPr>
          <a:xfrm rot="5400000">
            <a:off x="1308100" y="457200"/>
            <a:ext cx="228600" cy="685800"/>
          </a:xfrm>
          <a:prstGeom prst="lef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Left Brace 3"/>
          <p:cNvSpPr/>
          <p:nvPr/>
        </p:nvSpPr>
        <p:spPr>
          <a:xfrm rot="5400000">
            <a:off x="8412163" y="457200"/>
            <a:ext cx="228600" cy="685800"/>
          </a:xfrm>
          <a:prstGeom prst="lef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Left Brace 4"/>
          <p:cNvSpPr/>
          <p:nvPr/>
        </p:nvSpPr>
        <p:spPr>
          <a:xfrm rot="5400000">
            <a:off x="5486400" y="304800"/>
            <a:ext cx="228600" cy="2667000"/>
          </a:xfrm>
          <a:prstGeom prst="leftBrac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eft Brace 5"/>
          <p:cNvSpPr/>
          <p:nvPr/>
        </p:nvSpPr>
        <p:spPr>
          <a:xfrm rot="5400000">
            <a:off x="1295400" y="3657600"/>
            <a:ext cx="228600" cy="685800"/>
          </a:xfrm>
          <a:prstGeom prst="leftBrac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Left Brace 6"/>
          <p:cNvSpPr/>
          <p:nvPr/>
        </p:nvSpPr>
        <p:spPr>
          <a:xfrm rot="5400000">
            <a:off x="1295400" y="4572000"/>
            <a:ext cx="228600" cy="685800"/>
          </a:xfrm>
          <a:prstGeom prst="leftBrac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Left Brace 7"/>
          <p:cNvSpPr/>
          <p:nvPr/>
        </p:nvSpPr>
        <p:spPr>
          <a:xfrm rot="5400000">
            <a:off x="1295400" y="5562600"/>
            <a:ext cx="228600" cy="685800"/>
          </a:xfrm>
          <a:prstGeom prst="leftBrace">
            <a:avLst/>
          </a:prstGeom>
          <a:ln w="254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Left Brace 8"/>
          <p:cNvSpPr/>
          <p:nvPr/>
        </p:nvSpPr>
        <p:spPr>
          <a:xfrm rot="5400000">
            <a:off x="8412163" y="3657600"/>
            <a:ext cx="228600" cy="685800"/>
          </a:xfrm>
          <a:prstGeom prst="leftBrac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eft Brace 9"/>
          <p:cNvSpPr/>
          <p:nvPr/>
        </p:nvSpPr>
        <p:spPr>
          <a:xfrm rot="5400000">
            <a:off x="8412163" y="4572000"/>
            <a:ext cx="228600" cy="685800"/>
          </a:xfrm>
          <a:prstGeom prst="leftBrac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Left Brace 10"/>
          <p:cNvSpPr/>
          <p:nvPr/>
        </p:nvSpPr>
        <p:spPr>
          <a:xfrm rot="5400000">
            <a:off x="8412163" y="5562600"/>
            <a:ext cx="228600" cy="685800"/>
          </a:xfrm>
          <a:prstGeom prst="leftBrace">
            <a:avLst/>
          </a:prstGeom>
          <a:ln w="254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eft Brace 11"/>
          <p:cNvSpPr/>
          <p:nvPr/>
        </p:nvSpPr>
        <p:spPr>
          <a:xfrm rot="5400000">
            <a:off x="5486400" y="3200400"/>
            <a:ext cx="228600" cy="2667000"/>
          </a:xfrm>
          <a:prstGeom prst="leftBrac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Left Brace 12"/>
          <p:cNvSpPr/>
          <p:nvPr/>
        </p:nvSpPr>
        <p:spPr>
          <a:xfrm rot="5400000">
            <a:off x="5486400" y="3886200"/>
            <a:ext cx="228600" cy="2667000"/>
          </a:xfrm>
          <a:prstGeom prst="leftBrac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>
            <a:off x="5486400" y="4648200"/>
            <a:ext cx="228600" cy="2667000"/>
          </a:xfrm>
          <a:prstGeom prst="leftBrace">
            <a:avLst/>
          </a:prstGeom>
          <a:ln w="254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0" y="-1"/>
          <a:ext cx="9144000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98688" y="228600"/>
          <a:ext cx="4587875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Image" r:id="rId3" imgW="3012954" imgH="4352553" progId="">
                  <p:embed/>
                </p:oleObj>
              </mc:Choice>
              <mc:Fallback>
                <p:oleObj name="Image" r:id="rId3" imgW="3012954" imgH="435255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228600"/>
                        <a:ext cx="4587875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5438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Introduction to Super Bowl Study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382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Intense European soccer has been associated with an increase in cardiac events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less information about high-profile sporting events in the U.S.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our study was to determine whether there were changes in local death rates when a football team, representing a local population (Los Angeles), participated in the Super Bowl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We analyzed death rates from LA County for the day of and 2 weeks after a losing (1980) and winning (1984) Super Bowl and compared them with deaths for all other days from Jan 15 to the end of Feb for 1980-1983 and then for 1984-1988 (control days).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304800"/>
            <a:ext cx="75438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Super Bowl 1980 versus 1984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53143" y="1524000"/>
            <a:ext cx="82296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1980 (Jan 20, 1980)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Los Angeles Rams lost to Pittsburg Steelers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Rams had been in LA for many years (much loved team)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Very intense game. The lead changed 7 times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Rams were underdogs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Rams went into the 4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quarter with a lead but went on to lose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Game was played locally (Rose Bowl)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543800" cy="1143000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Super Bowl 1980 versus 1984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1984 (Jan 22, 1984)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Los Angeles Raiders beat the Washington Redskins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Raiders had been in LA only a few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Raiders had a victory from the beginning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Raiders won by a large margin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Game was played out-of-state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4800600" y="228600"/>
          <a:ext cx="3733800" cy="296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SPW 7.1 Graph" r:id="rId3" imgW="5567760" imgH="4325760" progId="">
                  <p:embed/>
                </p:oleObj>
              </mc:Choice>
              <mc:Fallback>
                <p:oleObj name="SPW 7.1 Graph" r:id="rId3" imgW="5567760" imgH="43257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000"/>
                      <a:stretch>
                        <a:fillRect/>
                      </a:stretch>
                    </p:blipFill>
                    <p:spPr bwMode="auto">
                      <a:xfrm>
                        <a:off x="4800600" y="228600"/>
                        <a:ext cx="3733800" cy="296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533400" y="3352800"/>
          <a:ext cx="3622675" cy="32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SPW 7.1 Graph" r:id="rId5" imgW="5567760" imgH="4941360" progId="">
                  <p:embed/>
                </p:oleObj>
              </mc:Choice>
              <mc:Fallback>
                <p:oleObj name="SPW 7.1 Graph" r:id="rId5" imgW="5567760" imgH="494136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2800"/>
                        <a:ext cx="3622675" cy="321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7"/>
          <p:cNvGraphicFramePr>
            <a:graphicFrameLocks noChangeAspect="1"/>
          </p:cNvGraphicFramePr>
          <p:nvPr/>
        </p:nvGraphicFramePr>
        <p:xfrm>
          <a:off x="4876800" y="3352800"/>
          <a:ext cx="3622675" cy="32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SPW 7.1 Graph" r:id="rId7" imgW="5567760" imgH="4941360" progId="">
                  <p:embed/>
                </p:oleObj>
              </mc:Choice>
              <mc:Fallback>
                <p:oleObj name="SPW 7.1 Graph" r:id="rId7" imgW="5567760" imgH="49413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3622675" cy="321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685800" y="1143000"/>
            <a:ext cx="27971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1980 Super Bowl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5334000" y="3505200"/>
          <a:ext cx="3394075" cy="301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SPW 7.1 Graph" r:id="rId3" imgW="5567760" imgH="4941360" progId="">
                  <p:embed/>
                </p:oleObj>
              </mc:Choice>
              <mc:Fallback>
                <p:oleObj name="SPW 7.1 Graph" r:id="rId3" imgW="5567760" imgH="49413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05200"/>
                        <a:ext cx="3394075" cy="301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5257800" y="228600"/>
          <a:ext cx="3352800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SPW 7.1 Graph" r:id="rId5" imgW="5567760" imgH="4941360" progId="">
                  <p:embed/>
                </p:oleObj>
              </mc:Choice>
              <mc:Fallback>
                <p:oleObj name="SPW 7.1 Graph" r:id="rId5" imgW="5567760" imgH="49413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28600"/>
                        <a:ext cx="3352800" cy="297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914400" y="3505200"/>
          <a:ext cx="3470275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SPW 7.1 Graph" r:id="rId7" imgW="5567760" imgH="4941360" progId="">
                  <p:embed/>
                </p:oleObj>
              </mc:Choice>
              <mc:Fallback>
                <p:oleObj name="SPW 7.1 Graph" r:id="rId7" imgW="5567760" imgH="494136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05200"/>
                        <a:ext cx="3470275" cy="307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685800" y="1143000"/>
            <a:ext cx="27971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1984 Super Bowl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479925" y="3154363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 algn="ctr">
              <a:tabLst>
                <a:tab pos="571500" algn="l"/>
              </a:tabLst>
            </a:pPr>
            <a:endParaRPr lang="en-US"/>
          </a:p>
          <a:p>
            <a:pPr algn="ctr" eaLnBrk="0" hangingPunct="0">
              <a:tabLst>
                <a:tab pos="571500" algn="l"/>
              </a:tabLst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683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Triggers of Cardiovascular Events</a:t>
            </a:r>
            <a:r>
              <a:rPr lang="en-US" sz="3600" dirty="0" smtClean="0">
                <a:solidFill>
                  <a:schemeClr val="tx2"/>
                </a:solidFill>
              </a:rPr>
              <a:t/>
            </a:r>
            <a:br>
              <a:rPr lang="en-US" sz="3600" dirty="0" smtClean="0">
                <a:solidFill>
                  <a:schemeClr val="tx2"/>
                </a:solidFill>
              </a:rPr>
            </a:br>
            <a:endParaRPr lang="en-US" sz="3600" dirty="0" smtClean="0">
              <a:solidFill>
                <a:schemeClr val="tx2"/>
              </a:solidFill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</p:nvPr>
        </p:nvSpPr>
        <p:spPr>
          <a:xfrm>
            <a:off x="1143000" y="1874838"/>
            <a:ext cx="6146800" cy="3657600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wake-up time (morning)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Day of the week (Monday)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Seasonal variation</a:t>
            </a:r>
          </a:p>
          <a:p>
            <a:pPr marL="990600" lvl="1" indent="-533400">
              <a:lnSpc>
                <a:spcPct val="90000"/>
              </a:lnSpc>
              <a:buClr>
                <a:schemeClr val="accent1"/>
              </a:buClr>
              <a:buFontTx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inter, cold, blizzards</a:t>
            </a:r>
          </a:p>
          <a:p>
            <a:pPr marL="990600" lvl="1" indent="-533400">
              <a:lnSpc>
                <a:spcPct val="90000"/>
              </a:lnSpc>
              <a:buClr>
                <a:schemeClr val="accent1"/>
              </a:buClr>
              <a:buFontTx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winter holiday season</a:t>
            </a:r>
          </a:p>
          <a:p>
            <a:pPr marL="990600" lvl="1" indent="-533400">
              <a:lnSpc>
                <a:spcPct val="90000"/>
              </a:lnSpc>
              <a:buClr>
                <a:schemeClr val="accent1"/>
              </a:buClr>
              <a:buFontTx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heat waves</a:t>
            </a:r>
          </a:p>
          <a:p>
            <a:pPr marL="990600" lvl="1" indent="-533400">
              <a:lnSpc>
                <a:spcPct val="90000"/>
              </a:lnSpc>
              <a:buClr>
                <a:schemeClr val="accent1"/>
              </a:buClr>
              <a:buFontTx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</a:p>
          <a:p>
            <a:pPr marL="990600" lvl="1" indent="-533400">
              <a:lnSpc>
                <a:spcPct val="90000"/>
              </a:lnSpc>
              <a:buClr>
                <a:schemeClr val="accent1"/>
              </a:buClr>
              <a:buFontTx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influenza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activity</a:t>
            </a:r>
          </a:p>
          <a:p>
            <a:pPr marL="990600" lvl="1" indent="-533400">
              <a:lnSpc>
                <a:spcPct val="90000"/>
              </a:lnSpc>
              <a:buClr>
                <a:schemeClr val="accent1"/>
              </a:buClr>
              <a:buFontTx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heavy, moderate exertion</a:t>
            </a:r>
          </a:p>
          <a:p>
            <a:pPr marL="990600" lvl="1" indent="-533400">
              <a:lnSpc>
                <a:spcPct val="90000"/>
              </a:lnSpc>
              <a:buClr>
                <a:schemeClr val="accent1"/>
              </a:buClr>
              <a:buSzPct val="85000"/>
              <a:buFontTx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sexual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Fat Intake After Losing Game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Cornil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,Y. 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Chandon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P.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Psychol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. 2013 ; 24: 1936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Mondays following a Sunday NFL game, saturated fat increased 16% and food calorie intake increased 10% in cities with losing teams; decreased in cities with winning teams, and is unchanged in cities without NFL teams or in cities with NFL teams that did not play.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Conclusions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560"/>
            <a:ext cx="8229600" cy="4572000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Super Bowl with high drama/intensity can be associated with changes in cardiovascular death rates in a fan base with a strong attachment to the team, even in the contemporary era (with statins, antiplatelet therapies, etc.)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676400" y="609600"/>
          <a:ext cx="56388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Image" r:id="rId3" imgW="3410719" imgH="3653035" progId="">
                  <p:embed/>
                </p:oleObj>
              </mc:Choice>
              <mc:Fallback>
                <p:oleObj name="Image" r:id="rId3" imgW="3410719" imgH="365303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781" t="3529" r="2966" b="4706"/>
                      <a:stretch>
                        <a:fillRect/>
                      </a:stretch>
                    </p:blipFill>
                    <p:spPr bwMode="auto">
                      <a:xfrm>
                        <a:off x="1676400" y="609600"/>
                        <a:ext cx="56388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Potential Therapies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Char char="ü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all long term risk factors for CVD: </a:t>
            </a:r>
          </a:p>
          <a:p>
            <a:pPr marL="858838" indent="0" eaLnBrk="1" hangingPunct="1">
              <a:spcAft>
                <a:spcPts val="600"/>
              </a:spcAft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 statins for dyslipidemia;   antihypertensive medicines; stop smoking; control diabetes; weight loss, etc.</a:t>
            </a:r>
          </a:p>
          <a:p>
            <a:pPr marL="609600" indent="-609600"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Stress reduction, anger management, behavioral modification</a:t>
            </a:r>
          </a:p>
          <a:p>
            <a:pPr marL="609600" indent="-609600"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Exercise programs to condition the heart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Potential Therapies (Continued)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Char char="ü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Avoiding certain forms of heavy exertion (snow shoveling), especially if you are deconditioned</a:t>
            </a:r>
          </a:p>
          <a:p>
            <a:pPr marL="609600" indent="-609600" eaLnBrk="1" hangingPunct="1">
              <a:buFont typeface="Wingdings" pitchFamily="2" charset="2"/>
              <a:buChar char="ü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Avoid over-eating</a:t>
            </a:r>
          </a:p>
          <a:p>
            <a:pPr marL="609600" indent="-609600" eaLnBrk="1" hangingPunct="1">
              <a:buFont typeface="Wingdings" pitchFamily="2" charset="2"/>
              <a:buChar char="ü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? Slow, gradual awakening, gradual change in posture</a:t>
            </a:r>
          </a:p>
          <a:p>
            <a:pPr marL="609600" indent="-609600" eaLnBrk="1" hangingPunct="1">
              <a:buFont typeface="Wingdings" pitchFamily="2" charset="2"/>
              <a:buChar char="ü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Limiting time outdoors during high air pollution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Potential Therapies (Continued)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Char char="ü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Medicines – aspirin, beta blockers, calcium blockers, statins; ? Prophylactic nitroglycerin</a:t>
            </a:r>
          </a:p>
          <a:p>
            <a:pPr marL="609600" indent="-609600" eaLnBrk="1" hangingPunct="1">
              <a:buFont typeface="Wingdings" pitchFamily="2" charset="2"/>
              <a:buChar char="ü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Flu Shots</a:t>
            </a:r>
          </a:p>
          <a:p>
            <a:pPr marL="609600" indent="-609600" eaLnBrk="1" hangingPunct="1">
              <a:buFont typeface="Wingdings" pitchFamily="2" charset="2"/>
              <a:buChar char="ü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Devices – ICDs; public access defibrillators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151063" y="228600"/>
          <a:ext cx="4462462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Image" r:id="rId3" imgW="3584000" imgH="5197714" progId="">
                  <p:embed/>
                </p:oleObj>
              </mc:Choice>
              <mc:Fallback>
                <p:oleObj name="Image" r:id="rId3" imgW="3584000" imgH="519771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703" r="7646" b="4938"/>
                      <a:stretch>
                        <a:fillRect/>
                      </a:stretch>
                    </p:blipFill>
                    <p:spPr bwMode="auto">
                      <a:xfrm>
                        <a:off x="2151063" y="228600"/>
                        <a:ext cx="4462462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543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Summary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75438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Stress (physical or emotional) can adversely affect the heart by sympathetic and catecholamine mediated mechanisms.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Wake-up time, physical exertion, emotional stress, overeating, or lack of sleep may trigger cardiac events.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Emotional and physical stress associated with natural disasters such as earthquakes, blizzards, the holiday season and intense sporting events can contribute.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Recognizing the triggers, modulating stress and treating with some pharmacologic therapies may reduce the effects of these triggers.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Acknowledgements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Jonathan Leor, MD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Bryan Schwartz, MD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Triangle Institute, NC ( Ken Poole, PhD, Scott McDonald, PhD, 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Perritt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PhD)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County of Los Angeles,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Health Services Data Collection and Analysis Unit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Los Angeles County Coroner’s Office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229600" cy="8683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Triggers of Cardiovascular Events</a:t>
            </a:r>
            <a:br>
              <a:rPr lang="en-US" sz="3600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en-US" sz="3600" dirty="0" smtClean="0">
              <a:solidFill>
                <a:schemeClr val="tx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828800"/>
            <a:ext cx="6248400" cy="4525963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Clr>
                <a:schemeClr val="tx1"/>
              </a:buClr>
              <a:buSzPct val="90000"/>
              <a:buFontTx/>
              <a:buAutoNum type="arabicPeriod" startAt="5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Psychosocial</a:t>
            </a:r>
          </a:p>
          <a:p>
            <a:pPr marL="862584" lvl="1" indent="-533400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emotional upset</a:t>
            </a:r>
          </a:p>
          <a:p>
            <a:pPr marL="862584" lvl="1" indent="-533400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anger</a:t>
            </a:r>
          </a:p>
          <a:p>
            <a:pPr marL="862584" lvl="1" indent="-533400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</a:p>
          <a:p>
            <a:pPr marL="862584" lvl="1" indent="-533400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bereavement</a:t>
            </a:r>
          </a:p>
          <a:p>
            <a:pPr marL="862584" lvl="1" indent="-533400"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work-related stress (high-pressure work deadline)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Pct val="90000"/>
              <a:buFont typeface="+mj-lt"/>
              <a:buAutoNum type="arabicPeriod" startAt="6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Sporting events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SzPct val="90000"/>
              <a:buFont typeface="+mj-lt"/>
              <a:buAutoNum type="arabicPeriod" startAt="7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Sexual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8683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Triggers of Cardiovascular Disease</a:t>
            </a:r>
            <a:br>
              <a:rPr lang="en-US" sz="3600" dirty="0" smtClean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en-US" sz="3600" dirty="0" smtClean="0">
              <a:solidFill>
                <a:schemeClr val="tx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173163"/>
            <a:ext cx="5530850" cy="4038600"/>
          </a:xfrm>
        </p:spPr>
        <p:txBody>
          <a:bodyPr>
            <a:noAutofit/>
          </a:bodyPr>
          <a:lstStyle/>
          <a:p>
            <a:pPr marL="514350" indent="-514350">
              <a:lnSpc>
                <a:spcPct val="90000"/>
              </a:lnSpc>
              <a:buClr>
                <a:schemeClr val="tx1"/>
              </a:buClr>
              <a:buSzPct val="90000"/>
              <a:buFont typeface="+mj-lt"/>
              <a:buAutoNum type="arabicPeriod" startAt="8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Lack of sleep</a:t>
            </a:r>
          </a:p>
          <a:p>
            <a:pPr marL="514350" indent="-514350">
              <a:lnSpc>
                <a:spcPct val="90000"/>
              </a:lnSpc>
              <a:buClr>
                <a:schemeClr val="tx1"/>
              </a:buClr>
              <a:buSzPct val="90000"/>
              <a:buFont typeface="+mj-lt"/>
              <a:buAutoNum type="arabicPeriod" startAt="8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Overeating</a:t>
            </a:r>
          </a:p>
          <a:p>
            <a:pPr marL="514350" indent="-514350">
              <a:lnSpc>
                <a:spcPct val="90000"/>
              </a:lnSpc>
              <a:buClr>
                <a:schemeClr val="tx1"/>
              </a:buClr>
              <a:buSzPct val="90000"/>
              <a:buFont typeface="+mj-lt"/>
              <a:buAutoNum type="arabicPeriod" startAt="8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stressors</a:t>
            </a:r>
          </a:p>
          <a:p>
            <a:pPr marL="857250" lvl="1" indent="-4572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</a:p>
          <a:p>
            <a:pPr marL="857250" lvl="1" indent="-4572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blizzard</a:t>
            </a:r>
          </a:p>
          <a:p>
            <a:pPr marL="857250" lvl="1" indent="-4572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wartime missile attacks</a:t>
            </a:r>
          </a:p>
          <a:p>
            <a:pPr marL="857250" lvl="1" indent="-4572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sporting events</a:t>
            </a:r>
          </a:p>
          <a:p>
            <a:pPr marL="857250" lvl="1" indent="-4572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terrorist attacks (?)</a:t>
            </a:r>
          </a:p>
          <a:p>
            <a:pPr marL="857250" lvl="1" indent="-4572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 air pollution days</a:t>
            </a:r>
          </a:p>
          <a:p>
            <a:pPr marL="457200" indent="-457200">
              <a:buClr>
                <a:schemeClr val="tx1"/>
              </a:buClr>
              <a:buSzPct val="90000"/>
              <a:buFont typeface="+mj-lt"/>
              <a:buAutoNum type="arabicPeriod" startAt="11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Respiratory infection (flu season)</a:t>
            </a:r>
          </a:p>
          <a:p>
            <a:pPr marL="457200" indent="-457200">
              <a:buClr>
                <a:schemeClr val="tx1"/>
              </a:buClr>
              <a:buSzPct val="90000"/>
              <a:buFont typeface="+mj-lt"/>
              <a:buAutoNum type="arabicPeriod" startAt="11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</a:p>
          <a:p>
            <a:pPr marL="990600" lvl="1" indent="-533400">
              <a:spcBef>
                <a:spcPts val="0"/>
              </a:spcBef>
              <a:buClr>
                <a:schemeClr val="accent1"/>
              </a:buClr>
              <a:buFontTx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cocaine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>
              <a:spcBef>
                <a:spcPts val="0"/>
              </a:spcBef>
              <a:buClr>
                <a:schemeClr val="accent1"/>
              </a:buClr>
              <a:buFontTx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marijuana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RIGGERSF04"/>
          <p:cNvPicPr>
            <a:picLocks noChangeAspect="1" noChangeArrowheads="1"/>
          </p:cNvPicPr>
          <p:nvPr/>
        </p:nvPicPr>
        <p:blipFill>
          <a:blip r:embed="rId2" cstate="print"/>
          <a:srcRect t="17332"/>
          <a:stretch>
            <a:fillRect/>
          </a:stretch>
        </p:blipFill>
        <p:spPr bwMode="auto">
          <a:xfrm>
            <a:off x="0" y="12954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447800" y="685800"/>
            <a:ext cx="6672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Possible Triggers of Acute Myocardial Infarction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RIGGERSG03"/>
          <p:cNvPicPr>
            <a:picLocks noChangeAspect="1" noChangeArrowheads="1"/>
          </p:cNvPicPr>
          <p:nvPr/>
        </p:nvPicPr>
        <p:blipFill>
          <a:blip r:embed="rId2" cstate="print"/>
          <a:srcRect t="23108"/>
          <a:stretch>
            <a:fillRect/>
          </a:stretch>
        </p:blipFill>
        <p:spPr bwMode="auto">
          <a:xfrm>
            <a:off x="228600" y="2057400"/>
            <a:ext cx="891540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Myocardial Infarction Onset Study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Anger can trigger myocardial infarction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RIGGERSF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2040"/>
            <a:ext cx="9144000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525</TotalTime>
  <Words>1085</Words>
  <Application>Microsoft Macintosh PowerPoint</Application>
  <PresentationFormat>On-screen Show (4:3)</PresentationFormat>
  <Paragraphs>161</Paragraphs>
  <Slides>48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Calibri</vt:lpstr>
      <vt:lpstr>Consolas</vt:lpstr>
      <vt:lpstr>Corbel</vt:lpstr>
      <vt:lpstr>Georgia</vt:lpstr>
      <vt:lpstr>Segoe UI Semibold</vt:lpstr>
      <vt:lpstr>Wingdings</vt:lpstr>
      <vt:lpstr>Wingdings 2</vt:lpstr>
      <vt:lpstr>Wingdings 3</vt:lpstr>
      <vt:lpstr>Metro</vt:lpstr>
      <vt:lpstr>Image</vt:lpstr>
      <vt:lpstr>SPW 7.1 Graph</vt:lpstr>
      <vt:lpstr>Triggers of Cardiovascular Events</vt:lpstr>
      <vt:lpstr>Conflict of Interest/Disclosure:  None</vt:lpstr>
      <vt:lpstr>Definitions</vt:lpstr>
      <vt:lpstr>Triggers of Cardiovascular Events </vt:lpstr>
      <vt:lpstr>Triggers of Cardiovascular Events </vt:lpstr>
      <vt:lpstr>Triggers of Cardiovascular Disease </vt:lpstr>
      <vt:lpstr>PowerPoint Presentation</vt:lpstr>
      <vt:lpstr>Myocardial Infarction Onset Study Anger can trigger myocardial infarction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Increase in Deaths from Ischemic Heart Disease after Blizzards</vt:lpstr>
      <vt:lpstr>Increase in Deaths from Ischemic Heart Disease after Blizzards (cont.)</vt:lpstr>
      <vt:lpstr>Mean Coronary Deaths</vt:lpstr>
      <vt:lpstr>PowerPoint Presentation</vt:lpstr>
      <vt:lpstr>PowerPoint Presentation</vt:lpstr>
      <vt:lpstr>Total Number of CAD Deaths by Day Nov, Dec, Jan</vt:lpstr>
      <vt:lpstr>PowerPoint Presentation</vt:lpstr>
      <vt:lpstr>PowerPoint Presentation</vt:lpstr>
      <vt:lpstr>PowerPoint Presentation</vt:lpstr>
      <vt:lpstr>Introduction to Super Bowl Study</vt:lpstr>
      <vt:lpstr>Super Bowl 1980 versus 1984</vt:lpstr>
      <vt:lpstr>Super Bowl 1980 versus 1984</vt:lpstr>
      <vt:lpstr>PowerPoint Presentation</vt:lpstr>
      <vt:lpstr>PowerPoint Presentation</vt:lpstr>
      <vt:lpstr>Fat Intake After Losing Game</vt:lpstr>
      <vt:lpstr>Conclusions</vt:lpstr>
      <vt:lpstr>PowerPoint Presentation</vt:lpstr>
      <vt:lpstr>Potential Therapies</vt:lpstr>
      <vt:lpstr>Potential Therapies (Continued)</vt:lpstr>
      <vt:lpstr>Potential Therapies (Continued)</vt:lpstr>
      <vt:lpstr>PowerPoint Presentation</vt:lpstr>
      <vt:lpstr>Summary</vt:lpstr>
      <vt:lpstr>Acknowledgements</vt:lpstr>
    </vt:vector>
  </TitlesOfParts>
  <Company>Good Samaritan Hospital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and the Heart</dc:title>
  <dc:creator>SLHale</dc:creator>
  <cp:lastModifiedBy>Maha Gul</cp:lastModifiedBy>
  <cp:revision>71</cp:revision>
  <dcterms:created xsi:type="dcterms:W3CDTF">2009-08-06T19:52:20Z</dcterms:created>
  <dcterms:modified xsi:type="dcterms:W3CDTF">2017-11-14T02:49:31Z</dcterms:modified>
</cp:coreProperties>
</file>